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4"/>
  </p:notesMasterIdLst>
  <p:sldIdLst>
    <p:sldId id="256" r:id="rId3"/>
    <p:sldId id="320" r:id="rId4"/>
    <p:sldId id="323" r:id="rId5"/>
    <p:sldId id="321" r:id="rId6"/>
    <p:sldId id="324" r:id="rId7"/>
    <p:sldId id="326" r:id="rId8"/>
    <p:sldId id="350" r:id="rId9"/>
    <p:sldId id="328" r:id="rId10"/>
    <p:sldId id="330" r:id="rId11"/>
    <p:sldId id="331" r:id="rId12"/>
    <p:sldId id="329" r:id="rId13"/>
    <p:sldId id="332" r:id="rId14"/>
    <p:sldId id="333" r:id="rId15"/>
    <p:sldId id="353" r:id="rId16"/>
    <p:sldId id="352" r:id="rId17"/>
    <p:sldId id="334" r:id="rId18"/>
    <p:sldId id="354" r:id="rId19"/>
    <p:sldId id="337" r:id="rId20"/>
    <p:sldId id="338" r:id="rId21"/>
    <p:sldId id="339" r:id="rId22"/>
    <p:sldId id="340" r:id="rId23"/>
    <p:sldId id="342" r:id="rId24"/>
    <p:sldId id="343" r:id="rId25"/>
    <p:sldId id="345" r:id="rId26"/>
    <p:sldId id="347" r:id="rId27"/>
    <p:sldId id="348" r:id="rId28"/>
    <p:sldId id="346" r:id="rId29"/>
    <p:sldId id="349" r:id="rId30"/>
    <p:sldId id="325" r:id="rId31"/>
    <p:sldId id="351" r:id="rId32"/>
    <p:sldId id="355" r:id="rId33"/>
  </p:sldIdLst>
  <p:sldSz cx="9144000" cy="6858000" type="screen4x3"/>
  <p:notesSz cx="6858000" cy="9144000"/>
  <p:custDataLst>
    <p:tags r:id="rId3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2" autoAdjust="0"/>
    <p:restoredTop sz="94660"/>
  </p:normalViewPr>
  <p:slideViewPr>
    <p:cSldViewPr>
      <p:cViewPr varScale="1">
        <p:scale>
          <a:sx n="65" d="100"/>
          <a:sy n="65" d="100"/>
        </p:scale>
        <p:origin x="-72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A288450-E8D1-4DFE-AF96-7C06DB60D194}" type="datetimeFigureOut">
              <a:rPr lang="en-US"/>
              <a:pPr>
                <a:defRPr/>
              </a:pPr>
              <a:t>11/9/2010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247398E-9BA1-4946-8FD4-4FD5DF0A3B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C006949-2A38-425D-B5B2-E6CF2B35B902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39303-DECC-45A3-B167-55865E30841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39303-DECC-45A3-B167-55865E30841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39303-DECC-45A3-B167-55865E30841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39303-DECC-45A3-B167-55865E30841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39303-DECC-45A3-B167-55865E30841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39303-DECC-45A3-B167-55865E308413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39303-DECC-45A3-B167-55865E308413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47398E-9BA1-4946-8FD4-4FD5DF0A3B0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529178-6C52-4EE3-B5E4-712C344EAC0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529178-6C52-4EE3-B5E4-712C344EAC0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47398E-9BA1-4946-8FD4-4FD5DF0A3B0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529178-6C52-4EE3-B5E4-712C344EAC04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529178-6C52-4EE3-B5E4-712C344EAC04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529178-6C52-4EE3-B5E4-712C344EAC04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529178-6C52-4EE3-B5E4-712C344EAC04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47398E-9BA1-4946-8FD4-4FD5DF0A3B02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47398E-9BA1-4946-8FD4-4FD5DF0A3B02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47398E-9BA1-4946-8FD4-4FD5DF0A3B02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47398E-9BA1-4946-8FD4-4FD5DF0A3B02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47398E-9BA1-4946-8FD4-4FD5DF0A3B02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47398E-9BA1-4946-8FD4-4FD5DF0A3B02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D6273A-5E60-4C3A-B8B8-0B5EE0D7D1B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47398E-9BA1-4946-8FD4-4FD5DF0A3B02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47398E-9BA1-4946-8FD4-4FD5DF0A3B02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47398E-9BA1-4946-8FD4-4FD5DF0A3B0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47398E-9BA1-4946-8FD4-4FD5DF0A3B0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39303-DECC-45A3-B167-55865E30841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39303-DECC-45A3-B167-55865E30841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39303-DECC-45A3-B167-55865E30841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39303-DECC-45A3-B167-55865E30841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31B5B-44FE-4B26-A6D8-EBEC8E5A34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447A0-12D4-4545-AF96-2A5B89C0FC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C649B-F460-40F3-908A-809C1C4C6C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defRPr sz="32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 fontAlgn="auto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00775"/>
            <a:ext cx="2895600" cy="476250"/>
          </a:xfrm>
        </p:spPr>
        <p:txBody>
          <a:bodyPr/>
          <a:lstStyle>
            <a:lvl1pPr fontAlgn="auto">
              <a:defRPr/>
            </a:lvl1pPr>
          </a:lstStyle>
          <a:p>
            <a:pPr>
              <a:defRPr/>
            </a:pPr>
            <a:r>
              <a:rPr lang="en-US"/>
              <a:t>CS 261 – Data Structures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 fontAlgn="auto"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defRPr/>
            </a:lvl1pPr>
          </a:lstStyle>
          <a:p>
            <a:pPr>
              <a:defRPr/>
            </a:pPr>
            <a:r>
              <a:rPr lang="en-US"/>
              <a:t>CS 261 – Data Structures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defRPr/>
            </a:lvl1pPr>
          </a:lstStyle>
          <a:p>
            <a:pPr>
              <a:defRPr/>
            </a:pPr>
            <a:fld id="{C7A8A18A-86E7-40E4-84A7-0672FD9171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defRPr/>
            </a:lvl1pPr>
          </a:lstStyle>
          <a:p>
            <a:pPr>
              <a:defRPr/>
            </a:pPr>
            <a:r>
              <a:rPr lang="en-US"/>
              <a:t>CS 261 – Data Structures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defRPr/>
            </a:lvl1pPr>
          </a:lstStyle>
          <a:p>
            <a:pPr>
              <a:defRPr/>
            </a:pPr>
            <a:fld id="{AAE9EB72-D65A-49E5-8896-51517EBD6F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0838" y="914400"/>
            <a:ext cx="4138612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914400"/>
            <a:ext cx="41402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defRPr/>
            </a:lvl1pPr>
          </a:lstStyle>
          <a:p>
            <a:pPr>
              <a:defRPr/>
            </a:pPr>
            <a:r>
              <a:rPr lang="en-US"/>
              <a:t>CS 261 – Data Structures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defRPr/>
            </a:lvl1pPr>
          </a:lstStyle>
          <a:p>
            <a:pPr>
              <a:defRPr/>
            </a:pPr>
            <a:fld id="{1C9E14C2-8B94-45E1-8169-DFD2E693C1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defRPr/>
            </a:lvl1pPr>
          </a:lstStyle>
          <a:p>
            <a:pPr>
              <a:defRPr/>
            </a:pPr>
            <a:r>
              <a:rPr lang="en-US"/>
              <a:t>CS 261 – Data Structures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defRPr/>
            </a:lvl1pPr>
          </a:lstStyle>
          <a:p>
            <a:pPr>
              <a:defRPr/>
            </a:pPr>
            <a:fld id="{4847BE3A-1FBA-45A4-B8EF-98A1FEE251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defRPr/>
            </a:lvl1pPr>
          </a:lstStyle>
          <a:p>
            <a:pPr>
              <a:defRPr/>
            </a:pPr>
            <a:r>
              <a:rPr lang="en-US"/>
              <a:t>CS 261 – Data Structures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defRPr/>
            </a:lvl1pPr>
          </a:lstStyle>
          <a:p>
            <a:pPr>
              <a:defRPr/>
            </a:pPr>
            <a:fld id="{E2B6F6D0-A2B9-4EF2-B106-D1B3F4A6DD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defRPr/>
            </a:lvl1pPr>
          </a:lstStyle>
          <a:p>
            <a:pPr>
              <a:defRPr/>
            </a:pPr>
            <a:r>
              <a:rPr lang="en-US"/>
              <a:t>CS 261 – Data Structures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defRPr/>
            </a:lvl1pPr>
          </a:lstStyle>
          <a:p>
            <a:pPr>
              <a:defRPr/>
            </a:pPr>
            <a:fld id="{CDE87682-8019-4A91-BA1C-B4B1B4B2B3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defRPr/>
            </a:lvl1pPr>
          </a:lstStyle>
          <a:p>
            <a:pPr>
              <a:defRPr/>
            </a:pPr>
            <a:r>
              <a:rPr lang="en-US"/>
              <a:t>CS 261 – Data Structures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defRPr/>
            </a:lvl1pPr>
          </a:lstStyle>
          <a:p>
            <a:pPr>
              <a:defRPr/>
            </a:pPr>
            <a:fld id="{8A07026E-5A52-40C9-A600-D6992D02AF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5C1A9-6990-4303-B789-0C070CA484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defRPr/>
            </a:lvl1pPr>
          </a:lstStyle>
          <a:p>
            <a:pPr>
              <a:defRPr/>
            </a:pPr>
            <a:r>
              <a:rPr lang="en-US"/>
              <a:t>CS 261 – Data Structures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defRPr/>
            </a:lvl1pPr>
          </a:lstStyle>
          <a:p>
            <a:pPr>
              <a:defRPr/>
            </a:pPr>
            <a:fld id="{35AE57B2-36F6-439E-A8DB-2F01B76E0E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defRPr/>
            </a:lvl1pPr>
          </a:lstStyle>
          <a:p>
            <a:pPr>
              <a:defRPr/>
            </a:pPr>
            <a:r>
              <a:rPr lang="en-US"/>
              <a:t>CS 261 – Data Structures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defRPr/>
            </a:lvl1pPr>
          </a:lstStyle>
          <a:p>
            <a:pPr>
              <a:defRPr/>
            </a:pPr>
            <a:fld id="{924DA727-260B-4C81-8FEE-C085DD44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4800" y="76200"/>
            <a:ext cx="21272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1463" y="76200"/>
            <a:ext cx="6230937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defRPr/>
            </a:lvl1pPr>
          </a:lstStyle>
          <a:p>
            <a:pPr>
              <a:defRPr/>
            </a:pPr>
            <a:r>
              <a:rPr lang="en-US"/>
              <a:t>CS 261 – Data Structures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defRPr/>
            </a:lvl1pPr>
          </a:lstStyle>
          <a:p>
            <a:pPr>
              <a:defRPr/>
            </a:pPr>
            <a:fld id="{FCD14F3F-BE3A-4B80-A9DD-DB976A8C7D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E4C39-01E3-4BFB-93CF-42472182FE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85ABA0-5471-46A1-9964-5CCF1FF208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4B91A-1A43-476E-A579-60FBC3514D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53CBD-204B-4D75-8B71-54E5091A7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3F4FA-9F90-4100-8D73-C281DF6608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B2FCB-0F52-4A9B-9CDE-1B3C68939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51F62-D954-4221-9EC9-549FB4089C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CD5D200-862C-4671-9959-EF9C38DC6D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0838" y="914400"/>
            <a:ext cx="8431212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271463" y="762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007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spcAft>
                <a:spcPct val="0"/>
              </a:spcAft>
              <a:defRPr sz="18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78125" y="6200775"/>
            <a:ext cx="34639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spcAft>
                <a:spcPct val="0"/>
              </a:spcAft>
              <a:defRPr sz="18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CS 261 – Data Structures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007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spcAft>
                <a:spcPct val="0"/>
              </a:spcAft>
              <a:defRPr sz="18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B472CEBA-00E9-4D92-8443-477FE0510E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ransition/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12163D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12163D"/>
          </a:solidFill>
          <a:latin typeface="Tahoma" pitchFamily="34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12163D"/>
          </a:solidFill>
          <a:latin typeface="Tahoma" pitchFamily="34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12163D"/>
          </a:solidFill>
          <a:latin typeface="Tahoma" pitchFamily="34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12163D"/>
          </a:solidFill>
          <a:latin typeface="Tahoma" pitchFamily="34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12163D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12163D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12163D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12163D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12925" y="2209800"/>
            <a:ext cx="6919913" cy="1470025"/>
          </a:xfrm>
        </p:spPr>
        <p:txBody>
          <a:bodyPr/>
          <a:lstStyle/>
          <a:p>
            <a:pPr algn="l" eaLnBrk="1" hangingPunct="1">
              <a:spcBef>
                <a:spcPct val="20000"/>
              </a:spcBef>
              <a:spcAft>
                <a:spcPct val="45000"/>
              </a:spcAft>
            </a:pPr>
            <a:r>
              <a:rPr lang="en-US" dirty="0" smtClean="0"/>
              <a:t>CS 261 – Recitation 7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12925" y="4291013"/>
            <a:ext cx="6400800" cy="808037"/>
          </a:xfrm>
        </p:spPr>
        <p:txBody>
          <a:bodyPr/>
          <a:lstStyle/>
          <a:p>
            <a:pPr algn="l" eaLnBrk="1" hangingPunct="1">
              <a:spcAft>
                <a:spcPct val="45000"/>
              </a:spcAft>
              <a:buFontTx/>
              <a:buNone/>
            </a:pPr>
            <a:r>
              <a:rPr lang="en-US" b="1" dirty="0" smtClean="0"/>
              <a:t>Fall 2010</a:t>
            </a:r>
          </a:p>
        </p:txBody>
      </p:sp>
      <p:sp>
        <p:nvSpPr>
          <p:cNvPr id="517124" name="Text Box 4"/>
          <p:cNvSpPr txBox="1">
            <a:spLocks noChangeArrowheads="1"/>
          </p:cNvSpPr>
          <p:nvPr/>
        </p:nvSpPr>
        <p:spPr bwMode="gray">
          <a:xfrm>
            <a:off x="1812925" y="1201738"/>
            <a:ext cx="5105400" cy="67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</a:pPr>
            <a:r>
              <a:rPr lang="en-US" sz="1600">
                <a:solidFill>
                  <a:srgbClr val="FFFFFF"/>
                </a:solidFill>
                <a:latin typeface="Tahoma" pitchFamily="34" charset="0"/>
                <a:ea typeface="MS PGothic" pitchFamily="34" charset="-128"/>
              </a:rPr>
              <a:t>Oregon State University</a:t>
            </a:r>
          </a:p>
          <a:p>
            <a:pPr>
              <a:spcBef>
                <a:spcPct val="20000"/>
              </a:spcBef>
              <a:spcAft>
                <a:spcPct val="20000"/>
              </a:spcAft>
            </a:pPr>
            <a:r>
              <a:rPr lang="en-US" sz="1600">
                <a:solidFill>
                  <a:srgbClr val="FFFFFF"/>
                </a:solidFill>
                <a:latin typeface="Tahoma" pitchFamily="34" charset="0"/>
                <a:ea typeface="MS PGothic" pitchFamily="34" charset="-128"/>
              </a:rPr>
              <a:t>School of Electrical Engineering and Computer Science</a:t>
            </a:r>
          </a:p>
        </p:txBody>
      </p:sp>
      <p:sp>
        <p:nvSpPr>
          <p:cNvPr id="517128" name="Rectangle 8"/>
          <p:cNvSpPr>
            <a:spLocks noChangeArrowheads="1"/>
          </p:cNvSpPr>
          <p:nvPr/>
        </p:nvSpPr>
        <p:spPr bwMode="auto">
          <a:xfrm>
            <a:off x="395288" y="736600"/>
            <a:ext cx="1000125" cy="5418138"/>
          </a:xfrm>
          <a:prstGeom prst="rect">
            <a:avLst/>
          </a:prstGeom>
          <a:gradFill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gamma/>
                  <a:tint val="0"/>
                  <a:invGamma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20000"/>
              </a:spcBef>
              <a:spcAft>
                <a:spcPct val="75000"/>
              </a:spcAft>
              <a:defRPr/>
            </a:pPr>
            <a:endParaRPr lang="en-US" sz="2400">
              <a:solidFill>
                <a:srgbClr val="FFFFFF"/>
              </a:solidFill>
              <a:latin typeface="+mn-lt"/>
              <a:ea typeface="ＭＳ Ｐゴシック" charset="-128"/>
              <a:cs typeface="+mn-cs"/>
            </a:endParaRPr>
          </a:p>
        </p:txBody>
      </p:sp>
      <p:pic>
        <p:nvPicPr>
          <p:cNvPr id="14342" name="Picture 9" descr="ofReschOv_ZA0106859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225" y="4189413"/>
            <a:ext cx="1004888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7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7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7124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7772400" cy="457200"/>
          </a:xfrm>
        </p:spPr>
        <p:txBody>
          <a:bodyPr/>
          <a:lstStyle/>
          <a:p>
            <a:r>
              <a:rPr lang="en-US" dirty="0" smtClean="0"/>
              <a:t>Single Rotation - Element Shift </a:t>
            </a:r>
            <a:endParaRPr lang="en-US" sz="4800" dirty="0"/>
          </a:p>
        </p:txBody>
      </p:sp>
      <p:sp>
        <p:nvSpPr>
          <p:cNvPr id="42015" name="Rectangle 31"/>
          <p:cNvSpPr>
            <a:spLocks noChangeArrowheads="1"/>
          </p:cNvSpPr>
          <p:nvPr/>
        </p:nvSpPr>
        <p:spPr bwMode="auto">
          <a:xfrm>
            <a:off x="4800600" y="1371600"/>
            <a:ext cx="5562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 smtClean="0"/>
              <a:t>After Rotation</a:t>
            </a:r>
            <a:endParaRPr lang="en-US" sz="2000" dirty="0"/>
          </a:p>
        </p:txBody>
      </p:sp>
      <p:sp>
        <p:nvSpPr>
          <p:cNvPr id="64" name="Right Arrow 63"/>
          <p:cNvSpPr/>
          <p:nvPr/>
        </p:nvSpPr>
        <p:spPr bwMode="auto">
          <a:xfrm>
            <a:off x="3048000" y="4114800"/>
            <a:ext cx="1524000" cy="685800"/>
          </a:xfrm>
          <a:prstGeom prst="rightArrow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7500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048000" y="38100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Right Rotation</a:t>
            </a:r>
            <a:endParaRPr lang="en-US" dirty="0"/>
          </a:p>
        </p:txBody>
      </p:sp>
      <p:sp>
        <p:nvSpPr>
          <p:cNvPr id="67" name="Curved Left Arrow 66"/>
          <p:cNvSpPr/>
          <p:nvPr/>
        </p:nvSpPr>
        <p:spPr bwMode="auto">
          <a:xfrm flipH="1" flipV="1">
            <a:off x="2133600" y="2514600"/>
            <a:ext cx="609600" cy="533400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FFFF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7500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40" name="Rectangle 31"/>
          <p:cNvSpPr>
            <a:spLocks noChangeArrowheads="1"/>
          </p:cNvSpPr>
          <p:nvPr/>
        </p:nvSpPr>
        <p:spPr bwMode="auto">
          <a:xfrm>
            <a:off x="0" y="838200"/>
            <a:ext cx="5562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 smtClean="0"/>
              <a:t>Insert 11</a:t>
            </a:r>
            <a:endParaRPr lang="en-US" sz="2000" dirty="0"/>
          </a:p>
        </p:txBody>
      </p:sp>
      <p:sp>
        <p:nvSpPr>
          <p:cNvPr id="175" name="Rectangle 31"/>
          <p:cNvSpPr>
            <a:spLocks noChangeArrowheads="1"/>
          </p:cNvSpPr>
          <p:nvPr/>
        </p:nvSpPr>
        <p:spPr bwMode="auto">
          <a:xfrm>
            <a:off x="228600" y="1371600"/>
            <a:ext cx="5562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 smtClean="0"/>
              <a:t>Before Rotation</a:t>
            </a:r>
            <a:endParaRPr lang="en-US" sz="2000" dirty="0"/>
          </a:p>
        </p:txBody>
      </p:sp>
      <p:grpSp>
        <p:nvGrpSpPr>
          <p:cNvPr id="91" name="Group 90"/>
          <p:cNvGrpSpPr/>
          <p:nvPr/>
        </p:nvGrpSpPr>
        <p:grpSpPr>
          <a:xfrm>
            <a:off x="76200" y="1447800"/>
            <a:ext cx="3886200" cy="4255532"/>
            <a:chOff x="76200" y="1447800"/>
            <a:chExt cx="3886200" cy="4255532"/>
          </a:xfrm>
        </p:grpSpPr>
        <p:grpSp>
          <p:nvGrpSpPr>
            <p:cNvPr id="76" name="Group 75"/>
            <p:cNvGrpSpPr/>
            <p:nvPr/>
          </p:nvGrpSpPr>
          <p:grpSpPr>
            <a:xfrm>
              <a:off x="762000" y="1447800"/>
              <a:ext cx="3200400" cy="3112532"/>
              <a:chOff x="5334000" y="1752600"/>
              <a:chExt cx="3200400" cy="3112532"/>
            </a:xfrm>
          </p:grpSpPr>
          <p:grpSp>
            <p:nvGrpSpPr>
              <p:cNvPr id="2" name="Group 71"/>
              <p:cNvGrpSpPr/>
              <p:nvPr/>
            </p:nvGrpSpPr>
            <p:grpSpPr>
              <a:xfrm>
                <a:off x="6781800" y="3886200"/>
                <a:ext cx="990600" cy="978932"/>
                <a:chOff x="76200" y="4278868"/>
                <a:chExt cx="990600" cy="978932"/>
              </a:xfrm>
            </p:grpSpPr>
            <p:sp>
              <p:nvSpPr>
                <p:cNvPr id="73" name="Oval 6"/>
                <p:cNvSpPr/>
                <p:nvPr/>
              </p:nvSpPr>
              <p:spPr bwMode="auto">
                <a:xfrm>
                  <a:off x="76200" y="4648200"/>
                  <a:ext cx="569843" cy="609600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74" name="TextBox 73"/>
                <p:cNvSpPr txBox="1"/>
                <p:nvPr/>
              </p:nvSpPr>
              <p:spPr>
                <a:xfrm>
                  <a:off x="76200" y="4800600"/>
                  <a:ext cx="58309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14</a:t>
                  </a:r>
                  <a:endParaRPr lang="en-US" dirty="0"/>
                </a:p>
              </p:txBody>
            </p:sp>
            <p:sp>
              <p:nvSpPr>
                <p:cNvPr id="75" name="TextBox 74"/>
                <p:cNvSpPr txBox="1"/>
                <p:nvPr/>
              </p:nvSpPr>
              <p:spPr>
                <a:xfrm>
                  <a:off x="381000" y="4278868"/>
                  <a:ext cx="6858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0(0)</a:t>
                  </a:r>
                  <a:endParaRPr lang="en-US" dirty="0"/>
                </a:p>
              </p:txBody>
            </p:sp>
          </p:grpSp>
          <p:grpSp>
            <p:nvGrpSpPr>
              <p:cNvPr id="16" name="Group 141"/>
              <p:cNvGrpSpPr/>
              <p:nvPr/>
            </p:nvGrpSpPr>
            <p:grpSpPr>
              <a:xfrm>
                <a:off x="5334000" y="1752600"/>
                <a:ext cx="3200400" cy="3048000"/>
                <a:chOff x="762000" y="1066800"/>
                <a:chExt cx="3200400" cy="3048000"/>
              </a:xfrm>
            </p:grpSpPr>
            <p:grpSp>
              <p:nvGrpSpPr>
                <p:cNvPr id="17" name="Group 75"/>
                <p:cNvGrpSpPr/>
                <p:nvPr/>
              </p:nvGrpSpPr>
              <p:grpSpPr>
                <a:xfrm>
                  <a:off x="762000" y="3200400"/>
                  <a:ext cx="685800" cy="905385"/>
                  <a:chOff x="762000" y="3200400"/>
                  <a:chExt cx="685800" cy="905385"/>
                </a:xfrm>
              </p:grpSpPr>
              <p:sp>
                <p:nvSpPr>
                  <p:cNvPr id="173" name="TextBox 172"/>
                  <p:cNvSpPr txBox="1"/>
                  <p:nvPr/>
                </p:nvSpPr>
                <p:spPr>
                  <a:xfrm>
                    <a:off x="838200" y="3736453"/>
                    <a:ext cx="58309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13</a:t>
                    </a:r>
                    <a:endParaRPr lang="en-US" dirty="0"/>
                  </a:p>
                </p:txBody>
              </p:sp>
              <p:sp>
                <p:nvSpPr>
                  <p:cNvPr id="174" name="TextBox 173"/>
                  <p:cNvSpPr txBox="1"/>
                  <p:nvPr/>
                </p:nvSpPr>
                <p:spPr>
                  <a:xfrm>
                    <a:off x="762000" y="3200400"/>
                    <a:ext cx="68580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1(-1)</a:t>
                    </a:r>
                    <a:endParaRPr lang="en-US" dirty="0"/>
                  </a:p>
                </p:txBody>
              </p:sp>
            </p:grpSp>
            <p:grpSp>
              <p:nvGrpSpPr>
                <p:cNvPr id="18" name="Group 109"/>
                <p:cNvGrpSpPr/>
                <p:nvPr/>
              </p:nvGrpSpPr>
              <p:grpSpPr>
                <a:xfrm>
                  <a:off x="801757" y="1066800"/>
                  <a:ext cx="3160643" cy="3048000"/>
                  <a:chOff x="801757" y="1143000"/>
                  <a:chExt cx="3160643" cy="3048000"/>
                </a:xfrm>
              </p:grpSpPr>
              <p:cxnSp>
                <p:nvCxnSpPr>
                  <p:cNvPr id="145" name="Straight Arrow Connector 144"/>
                  <p:cNvCxnSpPr/>
                  <p:nvPr/>
                </p:nvCxnSpPr>
                <p:spPr bwMode="auto">
                  <a:xfrm rot="16200000" flipH="1">
                    <a:off x="1910834" y="3118366"/>
                    <a:ext cx="597932" cy="457200"/>
                  </a:xfrm>
                  <a:prstGeom prst="straightConnector1">
                    <a:avLst/>
                  </a:prstGeom>
                  <a:ln>
                    <a:headEnd type="none" w="med" len="med"/>
                    <a:tailEnd type="arrow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9" name="Group 108"/>
                  <p:cNvGrpSpPr/>
                  <p:nvPr/>
                </p:nvGrpSpPr>
                <p:grpSpPr>
                  <a:xfrm>
                    <a:off x="801757" y="1143000"/>
                    <a:ext cx="3160643" cy="3048000"/>
                    <a:chOff x="801757" y="1143000"/>
                    <a:chExt cx="3160643" cy="3048000"/>
                  </a:xfrm>
                </p:grpSpPr>
                <p:grpSp>
                  <p:nvGrpSpPr>
                    <p:cNvPr id="20" name="Group 77"/>
                    <p:cNvGrpSpPr/>
                    <p:nvPr/>
                  </p:nvGrpSpPr>
                  <p:grpSpPr>
                    <a:xfrm>
                      <a:off x="801757" y="1143000"/>
                      <a:ext cx="3160643" cy="3048000"/>
                      <a:chOff x="801757" y="1143000"/>
                      <a:chExt cx="3160643" cy="3048000"/>
                    </a:xfrm>
                  </p:grpSpPr>
                  <p:grpSp>
                    <p:nvGrpSpPr>
                      <p:cNvPr id="21" name="Group 50"/>
                      <p:cNvGrpSpPr/>
                      <p:nvPr/>
                    </p:nvGrpSpPr>
                    <p:grpSpPr>
                      <a:xfrm>
                        <a:off x="1500810" y="1143000"/>
                        <a:ext cx="2461590" cy="1981200"/>
                        <a:chOff x="5387010" y="3059668"/>
                        <a:chExt cx="2461590" cy="1981200"/>
                      </a:xfrm>
                    </p:grpSpPr>
                    <p:grpSp>
                      <p:nvGrpSpPr>
                        <p:cNvPr id="22" name="Group 27"/>
                        <p:cNvGrpSpPr/>
                        <p:nvPr/>
                      </p:nvGrpSpPr>
                      <p:grpSpPr>
                        <a:xfrm>
                          <a:off x="5387010" y="3375877"/>
                          <a:ext cx="2156790" cy="1664991"/>
                          <a:chOff x="5025888" y="2749826"/>
                          <a:chExt cx="2156790" cy="2035218"/>
                        </a:xfrm>
                      </p:grpSpPr>
                      <p:cxnSp>
                        <p:nvCxnSpPr>
                          <p:cNvPr id="161" name="Straight Arrow Connector 160"/>
                          <p:cNvCxnSpPr/>
                          <p:nvPr/>
                        </p:nvCxnSpPr>
                        <p:spPr bwMode="auto">
                          <a:xfrm rot="5400000">
                            <a:off x="5337702" y="3442810"/>
                            <a:ext cx="700962" cy="562590"/>
                          </a:xfrm>
                          <a:prstGeom prst="straightConnector1">
                            <a:avLst/>
                          </a:prstGeom>
                          <a:ln>
                            <a:headEnd type="none" w="med" len="med"/>
                            <a:tailEnd type="arrow"/>
                          </a:ln>
                        </p:spPr>
                        <p:style>
                          <a:lnRef idx="1">
                            <a:schemeClr val="accent2"/>
                          </a:lnRef>
                          <a:fillRef idx="0">
                            <a:schemeClr val="accent2"/>
                          </a:fillRef>
                          <a:effectRef idx="0">
                            <a:schemeClr val="accent2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grpSp>
                        <p:nvGrpSpPr>
                          <p:cNvPr id="23" name="Group 20"/>
                          <p:cNvGrpSpPr/>
                          <p:nvPr/>
                        </p:nvGrpSpPr>
                        <p:grpSpPr>
                          <a:xfrm>
                            <a:off x="5025888" y="2749826"/>
                            <a:ext cx="2156790" cy="2035218"/>
                            <a:chOff x="5012637" y="2749826"/>
                            <a:chExt cx="2156790" cy="2035218"/>
                          </a:xfrm>
                        </p:grpSpPr>
                        <p:grpSp>
                          <p:nvGrpSpPr>
                            <p:cNvPr id="24" name="Group 5"/>
                            <p:cNvGrpSpPr/>
                            <p:nvPr/>
                          </p:nvGrpSpPr>
                          <p:grpSpPr>
                            <a:xfrm>
                              <a:off x="5012637" y="4039893"/>
                              <a:ext cx="659298" cy="745151"/>
                              <a:chOff x="3899454" y="4463963"/>
                              <a:chExt cx="659298" cy="745151"/>
                            </a:xfrm>
                          </p:grpSpPr>
                          <p:sp>
                            <p:nvSpPr>
                              <p:cNvPr id="171" name="Oval 6"/>
                              <p:cNvSpPr/>
                              <p:nvPr/>
                            </p:nvSpPr>
                            <p:spPr bwMode="auto">
                              <a:xfrm>
                                <a:off x="3899454" y="4463963"/>
                                <a:ext cx="569843" cy="745151"/>
                              </a:xfrm>
                              <a:prstGeom prst="ellipse">
                                <a:avLst/>
                              </a:prstGeom>
                              <a:solidFill>
                                <a:schemeClr val="accent2"/>
                              </a:solidFill>
                              <a:ln w="9525" cap="flat" cmpd="sng" algn="ctr">
                                <a:noFill/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:ln>
                              <a:effectLst/>
                            </p:spPr>
                            <p:txBody>
                              <a:bodyPr vert="horz" wrap="square" lIns="91440" tIns="45720" rIns="91440" bIns="45720" numCol="1" rtlCol="0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indent="0" algn="l" defTabSz="914400" rtl="0" eaLnBrk="1" fontAlgn="base" latinLnBrk="0" hangingPunct="1">
                                  <a:lnSpc>
                                    <a:spcPct val="100000"/>
                                  </a:lnSpc>
                                  <a:spcBef>
                                    <a:spcPct val="20000"/>
                                  </a:spcBef>
                                  <a:spcAft>
                                    <a:spcPct val="7500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endParaRPr kumimoji="0" lang="en-US" sz="2400" b="0" i="0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Tahoma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172" name="TextBox 171"/>
                              <p:cNvSpPr txBox="1"/>
                              <p:nvPr/>
                            </p:nvSpPr>
                            <p:spPr>
                              <a:xfrm>
                                <a:off x="3975654" y="4729135"/>
                                <a:ext cx="583098" cy="451457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square" rtlCol="0">
                                <a:spAutoFit/>
                              </a:bodyPr>
                              <a:lstStyle/>
                              <a:p>
                                <a:r>
                                  <a:rPr lang="en-US" dirty="0" smtClean="0"/>
                                  <a:t>13</a:t>
                                </a:r>
                                <a:endParaRPr lang="en-US" dirty="0"/>
                              </a:p>
                            </p:txBody>
                          </p:sp>
                        </p:grpSp>
                        <p:grpSp>
                          <p:nvGrpSpPr>
                            <p:cNvPr id="25" name="Group 8"/>
                            <p:cNvGrpSpPr/>
                            <p:nvPr/>
                          </p:nvGrpSpPr>
                          <p:grpSpPr>
                            <a:xfrm>
                              <a:off x="5850836" y="2749826"/>
                              <a:ext cx="612913" cy="768626"/>
                              <a:chOff x="3975654" y="1934818"/>
                              <a:chExt cx="612913" cy="768626"/>
                            </a:xfrm>
                          </p:grpSpPr>
                          <p:sp>
                            <p:nvSpPr>
                              <p:cNvPr id="169" name="Oval 168"/>
                              <p:cNvSpPr/>
                              <p:nvPr/>
                            </p:nvSpPr>
                            <p:spPr bwMode="auto">
                              <a:xfrm>
                                <a:off x="3975654" y="1934818"/>
                                <a:ext cx="569843" cy="768626"/>
                              </a:xfrm>
                              <a:prstGeom prst="ellipse">
                                <a:avLst/>
                              </a:prstGeom>
                              <a:solidFill>
                                <a:schemeClr val="accent2"/>
                              </a:solidFill>
                              <a:ln w="9525" cap="flat" cmpd="sng" algn="ctr">
                                <a:noFill/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:ln>
                              <a:effectLst/>
                            </p:spPr>
                            <p:txBody>
                              <a:bodyPr vert="horz" wrap="square" lIns="91440" tIns="45720" rIns="91440" bIns="45720" numCol="1" rtlCol="0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indent="0" algn="l" defTabSz="914400" rtl="0" eaLnBrk="1" fontAlgn="base" latinLnBrk="0" hangingPunct="1">
                                  <a:lnSpc>
                                    <a:spcPct val="100000"/>
                                  </a:lnSpc>
                                  <a:spcBef>
                                    <a:spcPct val="20000"/>
                                  </a:spcBef>
                                  <a:spcAft>
                                    <a:spcPct val="7500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endParaRPr kumimoji="0" lang="en-US" sz="2400" b="0" i="0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Tahoma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170" name="TextBox 169"/>
                              <p:cNvSpPr txBox="1"/>
                              <p:nvPr/>
                            </p:nvSpPr>
                            <p:spPr>
                              <a:xfrm>
                                <a:off x="4081669" y="2093842"/>
                                <a:ext cx="506898" cy="369332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square" rtlCol="0">
                                <a:spAutoFit/>
                              </a:bodyPr>
                              <a:lstStyle/>
                              <a:p>
                                <a:r>
                                  <a:rPr lang="en-US" dirty="0" smtClean="0"/>
                                  <a:t>15</a:t>
                                </a:r>
                                <a:endParaRPr lang="en-US" dirty="0"/>
                              </a:p>
                            </p:txBody>
                          </p:sp>
                        </p:grpSp>
                        <p:grpSp>
                          <p:nvGrpSpPr>
                            <p:cNvPr id="26" name="Group 12"/>
                            <p:cNvGrpSpPr/>
                            <p:nvPr/>
                          </p:nvGrpSpPr>
                          <p:grpSpPr>
                            <a:xfrm>
                              <a:off x="6599584" y="4002156"/>
                              <a:ext cx="569843" cy="768626"/>
                              <a:chOff x="3975654" y="1934818"/>
                              <a:chExt cx="569843" cy="768626"/>
                            </a:xfrm>
                          </p:grpSpPr>
                          <p:sp>
                            <p:nvSpPr>
                              <p:cNvPr id="167" name="Oval 166"/>
                              <p:cNvSpPr/>
                              <p:nvPr/>
                            </p:nvSpPr>
                            <p:spPr bwMode="auto">
                              <a:xfrm>
                                <a:off x="3975654" y="1934818"/>
                                <a:ext cx="569843" cy="768626"/>
                              </a:xfrm>
                              <a:prstGeom prst="ellipse">
                                <a:avLst/>
                              </a:prstGeom>
                              <a:solidFill>
                                <a:schemeClr val="accent2"/>
                              </a:solidFill>
                              <a:ln w="9525" cap="flat" cmpd="sng" algn="ctr">
                                <a:noFill/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:ln>
                              <a:effectLst/>
                            </p:spPr>
                            <p:txBody>
                              <a:bodyPr vert="horz" wrap="square" lIns="91440" tIns="45720" rIns="91440" bIns="45720" numCol="1" rtlCol="0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indent="0" algn="l" defTabSz="914400" rtl="0" eaLnBrk="1" fontAlgn="base" latinLnBrk="0" hangingPunct="1">
                                  <a:lnSpc>
                                    <a:spcPct val="100000"/>
                                  </a:lnSpc>
                                  <a:spcBef>
                                    <a:spcPct val="20000"/>
                                  </a:spcBef>
                                  <a:spcAft>
                                    <a:spcPct val="7500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endParaRPr kumimoji="0" lang="en-US" sz="2400" b="0" i="0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Tahoma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168" name="TextBox 167"/>
                              <p:cNvSpPr txBox="1"/>
                              <p:nvPr/>
                            </p:nvSpPr>
                            <p:spPr>
                              <a:xfrm>
                                <a:off x="4081669" y="2093842"/>
                                <a:ext cx="440638" cy="369332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square" rtlCol="0">
                                <a:spAutoFit/>
                              </a:bodyPr>
                              <a:lstStyle/>
                              <a:p>
                                <a:r>
                                  <a:rPr lang="en-US" dirty="0" smtClean="0"/>
                                  <a:t>16</a:t>
                                </a:r>
                                <a:endParaRPr lang="en-US" dirty="0"/>
                              </a:p>
                            </p:txBody>
                          </p:sp>
                        </p:grpSp>
                        <p:cxnSp>
                          <p:nvCxnSpPr>
                            <p:cNvPr id="166" name="Straight Arrow Connector 165"/>
                            <p:cNvCxnSpPr/>
                            <p:nvPr/>
                          </p:nvCxnSpPr>
                          <p:spPr bwMode="auto">
                            <a:xfrm rot="16200000" flipH="1">
                              <a:off x="6215352" y="3488008"/>
                              <a:ext cx="662448" cy="418695"/>
                            </a:xfrm>
                            <a:prstGeom prst="straightConnector1">
                              <a:avLst/>
                            </a:prstGeom>
                            <a:ln>
                              <a:headEnd type="none" w="med" len="med"/>
                              <a:tailEnd type="arrow"/>
                            </a:ln>
                          </p:spPr>
                          <p:style>
                            <a:lnRef idx="1">
                              <a:schemeClr val="accent2"/>
                            </a:lnRef>
                            <a:fillRef idx="0">
                              <a:schemeClr val="accent2"/>
                            </a:fillRef>
                            <a:effectRef idx="0">
                              <a:schemeClr val="accent2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</p:grpSp>
                    <p:sp>
                      <p:nvSpPr>
                        <p:cNvPr id="158" name="TextBox 157"/>
                        <p:cNvSpPr txBox="1"/>
                        <p:nvPr/>
                      </p:nvSpPr>
                      <p:spPr>
                        <a:xfrm>
                          <a:off x="5387010" y="4038600"/>
                          <a:ext cx="708990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 smtClean="0"/>
                            <a:t>2(-1)</a:t>
                          </a:r>
                          <a:endParaRPr lang="en-US" dirty="0"/>
                        </a:p>
                      </p:txBody>
                    </p:sp>
                    <p:sp>
                      <p:nvSpPr>
                        <p:cNvPr id="159" name="TextBox 158"/>
                        <p:cNvSpPr txBox="1"/>
                        <p:nvPr/>
                      </p:nvSpPr>
                      <p:spPr>
                        <a:xfrm>
                          <a:off x="6477000" y="3059668"/>
                          <a:ext cx="685800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 smtClean="0">
                              <a:solidFill>
                                <a:srgbClr val="FF0000"/>
                              </a:solidFill>
                            </a:rPr>
                            <a:t>3(-2)</a:t>
                          </a:r>
                          <a:endParaRPr lang="en-US" dirty="0">
                            <a:solidFill>
                              <a:srgbClr val="FF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160" name="TextBox 159"/>
                        <p:cNvSpPr txBox="1"/>
                        <p:nvPr/>
                      </p:nvSpPr>
                      <p:spPr>
                        <a:xfrm>
                          <a:off x="7162800" y="3974068"/>
                          <a:ext cx="685800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 smtClean="0"/>
                            <a:t>0(0)</a:t>
                          </a:r>
                          <a:endParaRPr lang="en-US" dirty="0"/>
                        </a:p>
                      </p:txBody>
                    </p:sp>
                  </p:grpSp>
                  <p:grpSp>
                    <p:nvGrpSpPr>
                      <p:cNvPr id="27" name="Group 76"/>
                      <p:cNvGrpSpPr/>
                      <p:nvPr/>
                    </p:nvGrpSpPr>
                    <p:grpSpPr>
                      <a:xfrm>
                        <a:off x="801757" y="2971801"/>
                        <a:ext cx="827635" cy="1219199"/>
                        <a:chOff x="801757" y="2971801"/>
                        <a:chExt cx="827635" cy="1219199"/>
                      </a:xfrm>
                    </p:grpSpPr>
                    <p:sp>
                      <p:nvSpPr>
                        <p:cNvPr id="155" name="Oval 6"/>
                        <p:cNvSpPr/>
                        <p:nvPr/>
                      </p:nvSpPr>
                      <p:spPr bwMode="auto">
                        <a:xfrm>
                          <a:off x="801757" y="3581400"/>
                          <a:ext cx="569843" cy="609600"/>
                        </a:xfrm>
                        <a:prstGeom prst="ellipse">
                          <a:avLst/>
                        </a:prstGeom>
                        <a:solidFill>
                          <a:schemeClr val="accent2"/>
                        </a:solidFill>
                        <a:ln w="952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91440" tIns="45720" rIns="9144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7500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ahoma" pitchFamily="34" charset="0"/>
                          </a:endParaRPr>
                        </a:p>
                      </p:txBody>
                    </p:sp>
                    <p:cxnSp>
                      <p:nvCxnSpPr>
                        <p:cNvPr id="156" name="Straight Arrow Connector 155"/>
                        <p:cNvCxnSpPr/>
                        <p:nvPr/>
                      </p:nvCxnSpPr>
                      <p:spPr bwMode="auto">
                        <a:xfrm rot="5400000">
                          <a:off x="1081396" y="3033406"/>
                          <a:ext cx="609601" cy="486391"/>
                        </a:xfrm>
                        <a:prstGeom prst="straightConnector1">
                          <a:avLst/>
                        </a:prstGeom>
                        <a:ln>
                          <a:headEnd type="none" w="med" len="med"/>
                          <a:tailEnd type="arrow"/>
                        </a:ln>
                      </p:spPr>
                      <p:style>
                        <a:lnRef idx="1">
                          <a:schemeClr val="accent2"/>
                        </a:lnRef>
                        <a:fillRef idx="0">
                          <a:schemeClr val="accent2"/>
                        </a:fillRef>
                        <a:effectRef idx="0">
                          <a:schemeClr val="accent2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sp>
                  <p:nvSpPr>
                    <p:cNvPr id="148" name="TextBox 147"/>
                    <p:cNvSpPr txBox="1"/>
                    <p:nvPr/>
                  </p:nvSpPr>
                  <p:spPr>
                    <a:xfrm>
                      <a:off x="838200" y="3733800"/>
                      <a:ext cx="583098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p:txBody>
                </p:sp>
              </p:grpSp>
            </p:grpSp>
          </p:grpSp>
        </p:grpSp>
        <p:grpSp>
          <p:nvGrpSpPr>
            <p:cNvPr id="80" name="Group 79"/>
            <p:cNvGrpSpPr/>
            <p:nvPr/>
          </p:nvGrpSpPr>
          <p:grpSpPr>
            <a:xfrm>
              <a:off x="76200" y="4888468"/>
              <a:ext cx="1143000" cy="814864"/>
              <a:chOff x="2362200" y="5052536"/>
              <a:chExt cx="1143000" cy="814864"/>
            </a:xfrm>
          </p:grpSpPr>
          <p:sp>
            <p:nvSpPr>
              <p:cNvPr id="77" name="Oval 6"/>
              <p:cNvSpPr/>
              <p:nvPr/>
            </p:nvSpPr>
            <p:spPr bwMode="auto">
              <a:xfrm>
                <a:off x="2362200" y="5257800"/>
                <a:ext cx="569843" cy="609600"/>
              </a:xfrm>
              <a:prstGeom prst="ellipse">
                <a:avLst/>
              </a:prstGeom>
              <a:solidFill>
                <a:schemeClr val="accent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7500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endParaRPr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2362200" y="5410200"/>
                <a:ext cx="5830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11</a:t>
                </a:r>
                <a:endParaRPr lang="en-US" dirty="0"/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2819400" y="5052536"/>
                <a:ext cx="685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0(0)</a:t>
                </a:r>
                <a:endParaRPr lang="en-US" dirty="0"/>
              </a:p>
            </p:txBody>
          </p:sp>
        </p:grpSp>
        <p:cxnSp>
          <p:nvCxnSpPr>
            <p:cNvPr id="88" name="Straight Arrow Connector 87"/>
            <p:cNvCxnSpPr/>
            <p:nvPr/>
          </p:nvCxnSpPr>
          <p:spPr bwMode="auto">
            <a:xfrm rot="5400000">
              <a:off x="300146" y="4491146"/>
              <a:ext cx="609598" cy="466511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93" name="Group 92"/>
          <p:cNvGrpSpPr/>
          <p:nvPr/>
        </p:nvGrpSpPr>
        <p:grpSpPr>
          <a:xfrm>
            <a:off x="4953000" y="1524000"/>
            <a:ext cx="4191000" cy="3100864"/>
            <a:chOff x="838200" y="1547336"/>
            <a:chExt cx="4191000" cy="3100864"/>
          </a:xfrm>
        </p:grpSpPr>
        <p:grpSp>
          <p:nvGrpSpPr>
            <p:cNvPr id="94" name="Group 75"/>
            <p:cNvGrpSpPr/>
            <p:nvPr/>
          </p:nvGrpSpPr>
          <p:grpSpPr>
            <a:xfrm>
              <a:off x="838200" y="1547336"/>
              <a:ext cx="4191000" cy="3012996"/>
              <a:chOff x="5410200" y="1852136"/>
              <a:chExt cx="4191000" cy="3012996"/>
            </a:xfrm>
          </p:grpSpPr>
          <p:grpSp>
            <p:nvGrpSpPr>
              <p:cNvPr id="100" name="Group 71"/>
              <p:cNvGrpSpPr/>
              <p:nvPr/>
            </p:nvGrpSpPr>
            <p:grpSpPr>
              <a:xfrm>
                <a:off x="7391400" y="3997404"/>
                <a:ext cx="1066800" cy="867728"/>
                <a:chOff x="685800" y="4390072"/>
                <a:chExt cx="1066800" cy="867728"/>
              </a:xfrm>
            </p:grpSpPr>
            <p:sp>
              <p:nvSpPr>
                <p:cNvPr id="131" name="Oval 6"/>
                <p:cNvSpPr/>
                <p:nvPr/>
              </p:nvSpPr>
              <p:spPr bwMode="auto">
                <a:xfrm>
                  <a:off x="685800" y="4648200"/>
                  <a:ext cx="569843" cy="609600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132" name="TextBox 131"/>
                <p:cNvSpPr txBox="1"/>
                <p:nvPr/>
              </p:nvSpPr>
              <p:spPr>
                <a:xfrm>
                  <a:off x="685800" y="4800600"/>
                  <a:ext cx="58309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14</a:t>
                  </a:r>
                  <a:endParaRPr lang="en-US" dirty="0"/>
                </a:p>
              </p:txBody>
            </p:sp>
            <p:sp>
              <p:nvSpPr>
                <p:cNvPr id="133" name="TextBox 132"/>
                <p:cNvSpPr txBox="1"/>
                <p:nvPr/>
              </p:nvSpPr>
              <p:spPr>
                <a:xfrm>
                  <a:off x="1143000" y="4390072"/>
                  <a:ext cx="6096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0(0)</a:t>
                  </a:r>
                  <a:endParaRPr lang="en-US" dirty="0"/>
                </a:p>
              </p:txBody>
            </p:sp>
          </p:grpSp>
          <p:grpSp>
            <p:nvGrpSpPr>
              <p:cNvPr id="101" name="Group 141"/>
              <p:cNvGrpSpPr/>
              <p:nvPr/>
            </p:nvGrpSpPr>
            <p:grpSpPr>
              <a:xfrm>
                <a:off x="5410200" y="1852136"/>
                <a:ext cx="4191000" cy="2991004"/>
                <a:chOff x="838200" y="1166336"/>
                <a:chExt cx="4191000" cy="2991004"/>
              </a:xfrm>
            </p:grpSpPr>
            <p:grpSp>
              <p:nvGrpSpPr>
                <p:cNvPr id="102" name="Group 75"/>
                <p:cNvGrpSpPr/>
                <p:nvPr/>
              </p:nvGrpSpPr>
              <p:grpSpPr>
                <a:xfrm>
                  <a:off x="838200" y="2168604"/>
                  <a:ext cx="1600200" cy="1937181"/>
                  <a:chOff x="838200" y="2168604"/>
                  <a:chExt cx="1600200" cy="1937181"/>
                </a:xfrm>
              </p:grpSpPr>
              <p:sp>
                <p:nvSpPr>
                  <p:cNvPr id="129" name="TextBox 128"/>
                  <p:cNvSpPr txBox="1"/>
                  <p:nvPr/>
                </p:nvSpPr>
                <p:spPr>
                  <a:xfrm>
                    <a:off x="838200" y="3736453"/>
                    <a:ext cx="58309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13</a:t>
                    </a:r>
                    <a:endParaRPr lang="en-US" dirty="0"/>
                  </a:p>
                </p:txBody>
              </p:sp>
              <p:sp>
                <p:nvSpPr>
                  <p:cNvPr id="130" name="TextBox 129"/>
                  <p:cNvSpPr txBox="1"/>
                  <p:nvPr/>
                </p:nvSpPr>
                <p:spPr>
                  <a:xfrm>
                    <a:off x="1676400" y="2168604"/>
                    <a:ext cx="76200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1(-1)</a:t>
                    </a:r>
                    <a:endParaRPr lang="en-US" dirty="0"/>
                  </a:p>
                </p:txBody>
              </p:sp>
            </p:grpSp>
            <p:grpSp>
              <p:nvGrpSpPr>
                <p:cNvPr id="103" name="Group 109"/>
                <p:cNvGrpSpPr/>
                <p:nvPr/>
              </p:nvGrpSpPr>
              <p:grpSpPr>
                <a:xfrm>
                  <a:off x="1716157" y="1166336"/>
                  <a:ext cx="3313043" cy="2991004"/>
                  <a:chOff x="1716157" y="1242536"/>
                  <a:chExt cx="3313043" cy="2991004"/>
                </a:xfrm>
              </p:grpSpPr>
              <p:cxnSp>
                <p:nvCxnSpPr>
                  <p:cNvPr id="104" name="Straight Arrow Connector 103"/>
                  <p:cNvCxnSpPr>
                    <a:stCxn id="125" idx="3"/>
                  </p:cNvCxnSpPr>
                  <p:nvPr/>
                </p:nvCxnSpPr>
                <p:spPr bwMode="auto">
                  <a:xfrm rot="5400000">
                    <a:off x="2971192" y="3162869"/>
                    <a:ext cx="518678" cy="365061"/>
                  </a:xfrm>
                  <a:prstGeom prst="straightConnector1">
                    <a:avLst/>
                  </a:prstGeom>
                  <a:ln>
                    <a:headEnd type="none" w="med" len="med"/>
                    <a:tailEnd type="arrow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05" name="Group 108"/>
                  <p:cNvGrpSpPr/>
                  <p:nvPr/>
                </p:nvGrpSpPr>
                <p:grpSpPr>
                  <a:xfrm>
                    <a:off x="1716157" y="1242536"/>
                    <a:ext cx="3313043" cy="2991004"/>
                    <a:chOff x="1716157" y="1242536"/>
                    <a:chExt cx="3313043" cy="2991004"/>
                  </a:xfrm>
                </p:grpSpPr>
                <p:grpSp>
                  <p:nvGrpSpPr>
                    <p:cNvPr id="106" name="Group 77"/>
                    <p:cNvGrpSpPr/>
                    <p:nvPr/>
                  </p:nvGrpSpPr>
                  <p:grpSpPr>
                    <a:xfrm>
                      <a:off x="1716157" y="1242536"/>
                      <a:ext cx="3313043" cy="2991004"/>
                      <a:chOff x="1716157" y="1242536"/>
                      <a:chExt cx="3313043" cy="2991004"/>
                    </a:xfrm>
                  </p:grpSpPr>
                  <p:grpSp>
                    <p:nvGrpSpPr>
                      <p:cNvPr id="109" name="Group 50"/>
                      <p:cNvGrpSpPr/>
                      <p:nvPr/>
                    </p:nvGrpSpPr>
                    <p:grpSpPr>
                      <a:xfrm>
                        <a:off x="2415210" y="1242536"/>
                        <a:ext cx="2613990" cy="2991004"/>
                        <a:chOff x="6301410" y="3159204"/>
                        <a:chExt cx="2613990" cy="2991004"/>
                      </a:xfrm>
                    </p:grpSpPr>
                    <p:grpSp>
                      <p:nvGrpSpPr>
                        <p:cNvPr id="113" name="Group 27"/>
                        <p:cNvGrpSpPr/>
                        <p:nvPr/>
                      </p:nvGrpSpPr>
                      <p:grpSpPr>
                        <a:xfrm>
                          <a:off x="6301410" y="3399472"/>
                          <a:ext cx="2232990" cy="2750736"/>
                          <a:chOff x="5940288" y="2778672"/>
                          <a:chExt cx="2232990" cy="3362393"/>
                        </a:xfrm>
                      </p:grpSpPr>
                      <p:cxnSp>
                        <p:nvCxnSpPr>
                          <p:cNvPr id="117" name="Straight Arrow Connector 116"/>
                          <p:cNvCxnSpPr/>
                          <p:nvPr/>
                        </p:nvCxnSpPr>
                        <p:spPr bwMode="auto">
                          <a:xfrm rot="16200000" flipH="1">
                            <a:off x="6314802" y="3522291"/>
                            <a:ext cx="745153" cy="533400"/>
                          </a:xfrm>
                          <a:prstGeom prst="straightConnector1">
                            <a:avLst/>
                          </a:prstGeom>
                          <a:ln>
                            <a:headEnd type="none" w="med" len="med"/>
                            <a:tailEnd type="arrow"/>
                          </a:ln>
                        </p:spPr>
                        <p:style>
                          <a:lnRef idx="1">
                            <a:schemeClr val="accent2"/>
                          </a:lnRef>
                          <a:fillRef idx="0">
                            <a:schemeClr val="accent2"/>
                          </a:fillRef>
                          <a:effectRef idx="0">
                            <a:schemeClr val="accent2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grpSp>
                        <p:nvGrpSpPr>
                          <p:cNvPr id="118" name="Group 20"/>
                          <p:cNvGrpSpPr/>
                          <p:nvPr/>
                        </p:nvGrpSpPr>
                        <p:grpSpPr>
                          <a:xfrm>
                            <a:off x="5940288" y="2778672"/>
                            <a:ext cx="2232990" cy="3362393"/>
                            <a:chOff x="5927037" y="2778672"/>
                            <a:chExt cx="2232990" cy="3362393"/>
                          </a:xfrm>
                        </p:grpSpPr>
                        <p:grpSp>
                          <p:nvGrpSpPr>
                            <p:cNvPr id="119" name="Group 5"/>
                            <p:cNvGrpSpPr/>
                            <p:nvPr/>
                          </p:nvGrpSpPr>
                          <p:grpSpPr>
                            <a:xfrm>
                              <a:off x="5927037" y="2778672"/>
                              <a:ext cx="659298" cy="745151"/>
                              <a:chOff x="4813854" y="3202742"/>
                              <a:chExt cx="659298" cy="745151"/>
                            </a:xfrm>
                          </p:grpSpPr>
                          <p:sp>
                            <p:nvSpPr>
                              <p:cNvPr id="127" name="Oval 6"/>
                              <p:cNvSpPr/>
                              <p:nvPr/>
                            </p:nvSpPr>
                            <p:spPr bwMode="auto">
                              <a:xfrm>
                                <a:off x="4813854" y="3202742"/>
                                <a:ext cx="569843" cy="745151"/>
                              </a:xfrm>
                              <a:prstGeom prst="ellipse">
                                <a:avLst/>
                              </a:prstGeom>
                              <a:solidFill>
                                <a:schemeClr val="accent2"/>
                              </a:solidFill>
                              <a:ln w="9525" cap="flat" cmpd="sng" algn="ctr">
                                <a:noFill/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:ln>
                              <a:effectLst/>
                            </p:spPr>
                            <p:txBody>
                              <a:bodyPr vert="horz" wrap="square" lIns="91440" tIns="45720" rIns="91440" bIns="45720" numCol="1" rtlCol="0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indent="0" algn="l" defTabSz="914400" rtl="0" eaLnBrk="1" fontAlgn="base" latinLnBrk="0" hangingPunct="1">
                                  <a:lnSpc>
                                    <a:spcPct val="100000"/>
                                  </a:lnSpc>
                                  <a:spcBef>
                                    <a:spcPct val="20000"/>
                                  </a:spcBef>
                                  <a:spcAft>
                                    <a:spcPct val="7500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endParaRPr kumimoji="0" lang="en-US" sz="2400" b="0" i="0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Tahoma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128" name="TextBox 127"/>
                              <p:cNvSpPr txBox="1"/>
                              <p:nvPr/>
                            </p:nvSpPr>
                            <p:spPr>
                              <a:xfrm>
                                <a:off x="4890054" y="3467914"/>
                                <a:ext cx="583098" cy="451457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square" rtlCol="0">
                                <a:spAutoFit/>
                              </a:bodyPr>
                              <a:lstStyle/>
                              <a:p>
                                <a:r>
                                  <a:rPr lang="en-US" dirty="0" smtClean="0"/>
                                  <a:t>13</a:t>
                                </a:r>
                                <a:endParaRPr lang="en-US" dirty="0"/>
                              </a:p>
                            </p:txBody>
                          </p:sp>
                        </p:grpSp>
                        <p:grpSp>
                          <p:nvGrpSpPr>
                            <p:cNvPr id="120" name="Group 8"/>
                            <p:cNvGrpSpPr/>
                            <p:nvPr/>
                          </p:nvGrpSpPr>
                          <p:grpSpPr>
                            <a:xfrm>
                              <a:off x="6841436" y="4082366"/>
                              <a:ext cx="612913" cy="768626"/>
                              <a:chOff x="4966254" y="3267358"/>
                              <a:chExt cx="612913" cy="768626"/>
                            </a:xfrm>
                          </p:grpSpPr>
                          <p:sp>
                            <p:nvSpPr>
                              <p:cNvPr id="125" name="Oval 124"/>
                              <p:cNvSpPr/>
                              <p:nvPr/>
                            </p:nvSpPr>
                            <p:spPr bwMode="auto">
                              <a:xfrm>
                                <a:off x="4966254" y="3267358"/>
                                <a:ext cx="569843" cy="768626"/>
                              </a:xfrm>
                              <a:prstGeom prst="ellipse">
                                <a:avLst/>
                              </a:prstGeom>
                              <a:solidFill>
                                <a:schemeClr val="accent2"/>
                              </a:solidFill>
                              <a:ln w="9525" cap="flat" cmpd="sng" algn="ctr">
                                <a:noFill/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:ln>
                              <a:effectLst/>
                            </p:spPr>
                            <p:txBody>
                              <a:bodyPr vert="horz" wrap="square" lIns="91440" tIns="45720" rIns="91440" bIns="45720" numCol="1" rtlCol="0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indent="0" algn="l" defTabSz="914400" rtl="0" eaLnBrk="1" fontAlgn="base" latinLnBrk="0" hangingPunct="1">
                                  <a:lnSpc>
                                    <a:spcPct val="100000"/>
                                  </a:lnSpc>
                                  <a:spcBef>
                                    <a:spcPct val="20000"/>
                                  </a:spcBef>
                                  <a:spcAft>
                                    <a:spcPct val="7500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endParaRPr kumimoji="0" lang="en-US" sz="2400" b="0" i="0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Tahoma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126" name="TextBox 125"/>
                              <p:cNvSpPr txBox="1"/>
                              <p:nvPr/>
                            </p:nvSpPr>
                            <p:spPr>
                              <a:xfrm>
                                <a:off x="5072269" y="3426382"/>
                                <a:ext cx="506898" cy="369332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square" rtlCol="0">
                                <a:spAutoFit/>
                              </a:bodyPr>
                              <a:lstStyle/>
                              <a:p>
                                <a:r>
                                  <a:rPr lang="en-US" dirty="0" smtClean="0"/>
                                  <a:t>15</a:t>
                                </a:r>
                                <a:endParaRPr lang="en-US" dirty="0"/>
                              </a:p>
                            </p:txBody>
                          </p:sp>
                        </p:grpSp>
                        <p:grpSp>
                          <p:nvGrpSpPr>
                            <p:cNvPr id="121" name="Group 12"/>
                            <p:cNvGrpSpPr/>
                            <p:nvPr/>
                          </p:nvGrpSpPr>
                          <p:grpSpPr>
                            <a:xfrm>
                              <a:off x="7590184" y="5372439"/>
                              <a:ext cx="569843" cy="768626"/>
                              <a:chOff x="4966254" y="3305101"/>
                              <a:chExt cx="569843" cy="768626"/>
                            </a:xfrm>
                          </p:grpSpPr>
                          <p:sp>
                            <p:nvSpPr>
                              <p:cNvPr id="123" name="Oval 122"/>
                              <p:cNvSpPr/>
                              <p:nvPr/>
                            </p:nvSpPr>
                            <p:spPr bwMode="auto">
                              <a:xfrm>
                                <a:off x="4966254" y="3305101"/>
                                <a:ext cx="569843" cy="768626"/>
                              </a:xfrm>
                              <a:prstGeom prst="ellipse">
                                <a:avLst/>
                              </a:prstGeom>
                              <a:solidFill>
                                <a:schemeClr val="accent2"/>
                              </a:solidFill>
                              <a:ln w="9525" cap="flat" cmpd="sng" algn="ctr">
                                <a:noFill/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:ln>
                              <a:effectLst/>
                            </p:spPr>
                            <p:txBody>
                              <a:bodyPr vert="horz" wrap="square" lIns="91440" tIns="45720" rIns="91440" bIns="45720" numCol="1" rtlCol="0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indent="0" algn="l" defTabSz="914400" rtl="0" eaLnBrk="1" fontAlgn="base" latinLnBrk="0" hangingPunct="1">
                                  <a:lnSpc>
                                    <a:spcPct val="100000"/>
                                  </a:lnSpc>
                                  <a:spcBef>
                                    <a:spcPct val="20000"/>
                                  </a:spcBef>
                                  <a:spcAft>
                                    <a:spcPct val="7500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endParaRPr kumimoji="0" lang="en-US" sz="2400" b="0" i="0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Tahoma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124" name="TextBox 123"/>
                              <p:cNvSpPr txBox="1"/>
                              <p:nvPr/>
                            </p:nvSpPr>
                            <p:spPr>
                              <a:xfrm>
                                <a:off x="5072269" y="3491389"/>
                                <a:ext cx="440638" cy="369332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square" rtlCol="0">
                                <a:spAutoFit/>
                              </a:bodyPr>
                              <a:lstStyle/>
                              <a:p>
                                <a:r>
                                  <a:rPr lang="en-US" dirty="0" smtClean="0"/>
                                  <a:t>16</a:t>
                                </a:r>
                                <a:endParaRPr lang="en-US" dirty="0"/>
                              </a:p>
                            </p:txBody>
                          </p:sp>
                        </p:grpSp>
                        <p:cxnSp>
                          <p:nvCxnSpPr>
                            <p:cNvPr id="122" name="Straight Arrow Connector 121"/>
                            <p:cNvCxnSpPr/>
                            <p:nvPr/>
                          </p:nvCxnSpPr>
                          <p:spPr bwMode="auto">
                            <a:xfrm rot="16200000" flipH="1">
                              <a:off x="7205952" y="4820549"/>
                              <a:ext cx="662449" cy="418695"/>
                            </a:xfrm>
                            <a:prstGeom prst="straightConnector1">
                              <a:avLst/>
                            </a:prstGeom>
                            <a:ln>
                              <a:headEnd type="none" w="med" len="med"/>
                              <a:tailEnd type="arrow"/>
                            </a:ln>
                          </p:spPr>
                          <p:style>
                            <a:lnRef idx="1">
                              <a:schemeClr val="accent2"/>
                            </a:lnRef>
                            <a:fillRef idx="0">
                              <a:schemeClr val="accent2"/>
                            </a:fillRef>
                            <a:effectRef idx="0">
                              <a:schemeClr val="accent2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</p:grpSp>
                    <p:sp>
                      <p:nvSpPr>
                        <p:cNvPr id="114" name="TextBox 113"/>
                        <p:cNvSpPr txBox="1"/>
                        <p:nvPr/>
                      </p:nvSpPr>
                      <p:spPr>
                        <a:xfrm>
                          <a:off x="6858000" y="3159204"/>
                          <a:ext cx="685800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 smtClean="0"/>
                            <a:t>2(0)</a:t>
                          </a:r>
                          <a:endParaRPr lang="en-US" dirty="0"/>
                        </a:p>
                      </p:txBody>
                    </p:sp>
                    <p:sp>
                      <p:nvSpPr>
                        <p:cNvPr id="115" name="TextBox 114"/>
                        <p:cNvSpPr txBox="1"/>
                        <p:nvPr/>
                      </p:nvSpPr>
                      <p:spPr>
                        <a:xfrm>
                          <a:off x="7467600" y="4149804"/>
                          <a:ext cx="609600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 smtClean="0"/>
                            <a:t>1(0)</a:t>
                          </a:r>
                          <a:endParaRPr lang="en-US" dirty="0"/>
                        </a:p>
                      </p:txBody>
                    </p:sp>
                    <p:sp>
                      <p:nvSpPr>
                        <p:cNvPr id="116" name="TextBox 115"/>
                        <p:cNvSpPr txBox="1"/>
                        <p:nvPr/>
                      </p:nvSpPr>
                      <p:spPr>
                        <a:xfrm>
                          <a:off x="8153400" y="5140404"/>
                          <a:ext cx="762000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 smtClean="0"/>
                            <a:t>0(0)</a:t>
                          </a:r>
                          <a:endParaRPr lang="en-US" dirty="0"/>
                        </a:p>
                      </p:txBody>
                    </p:sp>
                  </p:grpSp>
                  <p:grpSp>
                    <p:nvGrpSpPr>
                      <p:cNvPr id="110" name="Group 76"/>
                      <p:cNvGrpSpPr/>
                      <p:nvPr/>
                    </p:nvGrpSpPr>
                    <p:grpSpPr>
                      <a:xfrm>
                        <a:off x="1716157" y="1940005"/>
                        <a:ext cx="827635" cy="1219199"/>
                        <a:chOff x="1716157" y="1940005"/>
                        <a:chExt cx="827635" cy="1219199"/>
                      </a:xfrm>
                    </p:grpSpPr>
                    <p:sp>
                      <p:nvSpPr>
                        <p:cNvPr id="111" name="Oval 6"/>
                        <p:cNvSpPr/>
                        <p:nvPr/>
                      </p:nvSpPr>
                      <p:spPr bwMode="auto">
                        <a:xfrm>
                          <a:off x="1716157" y="2549604"/>
                          <a:ext cx="569843" cy="609600"/>
                        </a:xfrm>
                        <a:prstGeom prst="ellipse">
                          <a:avLst/>
                        </a:prstGeom>
                        <a:solidFill>
                          <a:schemeClr val="accent2"/>
                        </a:solidFill>
                        <a:ln w="952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91440" tIns="45720" rIns="9144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7500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ahoma" pitchFamily="34" charset="0"/>
                          </a:endParaRPr>
                        </a:p>
                      </p:txBody>
                    </p:sp>
                    <p:cxnSp>
                      <p:nvCxnSpPr>
                        <p:cNvPr id="112" name="Straight Arrow Connector 111"/>
                        <p:cNvCxnSpPr/>
                        <p:nvPr/>
                      </p:nvCxnSpPr>
                      <p:spPr bwMode="auto">
                        <a:xfrm rot="5400000">
                          <a:off x="1995796" y="2001610"/>
                          <a:ext cx="609601" cy="486391"/>
                        </a:xfrm>
                        <a:prstGeom prst="straightConnector1">
                          <a:avLst/>
                        </a:prstGeom>
                        <a:ln>
                          <a:headEnd type="none" w="med" len="med"/>
                          <a:tailEnd type="arrow"/>
                        </a:ln>
                      </p:spPr>
                      <p:style>
                        <a:lnRef idx="1">
                          <a:schemeClr val="accent2"/>
                        </a:lnRef>
                        <a:fillRef idx="0">
                          <a:schemeClr val="accent2"/>
                        </a:fillRef>
                        <a:effectRef idx="0">
                          <a:schemeClr val="accent2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sp>
                  <p:nvSpPr>
                    <p:cNvPr id="107" name="TextBox 106"/>
                    <p:cNvSpPr txBox="1"/>
                    <p:nvPr/>
                  </p:nvSpPr>
                  <p:spPr>
                    <a:xfrm>
                      <a:off x="1752600" y="2702004"/>
                      <a:ext cx="583098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p:txBody>
                </p:sp>
              </p:grpSp>
            </p:grpSp>
          </p:grpSp>
        </p:grpSp>
        <p:grpSp>
          <p:nvGrpSpPr>
            <p:cNvPr id="95" name="Group 79"/>
            <p:cNvGrpSpPr/>
            <p:nvPr/>
          </p:nvGrpSpPr>
          <p:grpSpPr>
            <a:xfrm>
              <a:off x="990600" y="3856672"/>
              <a:ext cx="1143000" cy="791528"/>
              <a:chOff x="3276600" y="4020740"/>
              <a:chExt cx="1143000" cy="791528"/>
            </a:xfrm>
          </p:grpSpPr>
          <p:sp>
            <p:nvSpPr>
              <p:cNvPr id="97" name="Oval 6"/>
              <p:cNvSpPr/>
              <p:nvPr/>
            </p:nvSpPr>
            <p:spPr bwMode="auto">
              <a:xfrm>
                <a:off x="3276600" y="4202668"/>
                <a:ext cx="569843" cy="609600"/>
              </a:xfrm>
              <a:prstGeom prst="ellipse">
                <a:avLst/>
              </a:prstGeom>
              <a:solidFill>
                <a:schemeClr val="accent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7500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endParaRPr>
              </a:p>
            </p:txBody>
          </p:sp>
          <p:sp>
            <p:nvSpPr>
              <p:cNvPr id="98" name="TextBox 97"/>
              <p:cNvSpPr txBox="1"/>
              <p:nvPr/>
            </p:nvSpPr>
            <p:spPr>
              <a:xfrm>
                <a:off x="3276600" y="4378404"/>
                <a:ext cx="5830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11</a:t>
                </a:r>
                <a:endParaRPr lang="en-US" dirty="0"/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3733800" y="4020740"/>
                <a:ext cx="685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0(0)</a:t>
                </a:r>
                <a:endParaRPr lang="en-US" dirty="0"/>
              </a:p>
            </p:txBody>
          </p:sp>
        </p:grpSp>
        <p:cxnSp>
          <p:nvCxnSpPr>
            <p:cNvPr id="96" name="Straight Arrow Connector 95"/>
            <p:cNvCxnSpPr/>
            <p:nvPr/>
          </p:nvCxnSpPr>
          <p:spPr bwMode="auto">
            <a:xfrm rot="5400000">
              <a:off x="1214546" y="3459350"/>
              <a:ext cx="609598" cy="466511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147" name="Straight Arrow Connector 146"/>
          <p:cNvCxnSpPr/>
          <p:nvPr/>
        </p:nvCxnSpPr>
        <p:spPr bwMode="auto">
          <a:xfrm rot="16200000" flipV="1">
            <a:off x="6972300" y="4838700"/>
            <a:ext cx="457200" cy="76200"/>
          </a:xfrm>
          <a:prstGeom prst="straightConnector1">
            <a:avLst/>
          </a:prstGeom>
          <a:noFill/>
          <a:ln w="41275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9" name="TextBox 148"/>
          <p:cNvSpPr txBox="1"/>
          <p:nvPr/>
        </p:nvSpPr>
        <p:spPr>
          <a:xfrm>
            <a:off x="6934200" y="5105400"/>
            <a:ext cx="213360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14 is now left of 15</a:t>
            </a:r>
            <a:endParaRPr lang="en-US" dirty="0"/>
          </a:p>
        </p:txBody>
      </p:sp>
      <p:sp>
        <p:nvSpPr>
          <p:cNvPr id="150" name="Slide Number Placeholder 1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8A18A-86E7-40E4-84A7-0672FD91712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151" name="Footer Placeholder 15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15" grpId="0"/>
      <p:bldP spid="64" grpId="0" animBg="1"/>
      <p:bldP spid="65" grpId="0"/>
      <p:bldP spid="14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7772400" cy="457200"/>
          </a:xfrm>
        </p:spPr>
        <p:txBody>
          <a:bodyPr/>
          <a:lstStyle/>
          <a:p>
            <a:r>
              <a:rPr lang="en-US" dirty="0" smtClean="0"/>
              <a:t>Double Rotation</a:t>
            </a:r>
            <a:endParaRPr lang="en-US" sz="4800" dirty="0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8534400" cy="457200"/>
          </a:xfrm>
        </p:spPr>
        <p:txBody>
          <a:bodyPr/>
          <a:lstStyle/>
          <a:p>
            <a:pPr>
              <a:buFontTx/>
              <a:buNone/>
            </a:pPr>
            <a:endParaRPr lang="en-US" dirty="0"/>
          </a:p>
        </p:txBody>
      </p:sp>
      <p:sp>
        <p:nvSpPr>
          <p:cNvPr id="42015" name="Rectangle 31"/>
          <p:cNvSpPr>
            <a:spLocks noChangeArrowheads="1"/>
          </p:cNvSpPr>
          <p:nvPr/>
        </p:nvSpPr>
        <p:spPr bwMode="auto">
          <a:xfrm>
            <a:off x="381000" y="1371600"/>
            <a:ext cx="5562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/>
              <a:t>First insert </a:t>
            </a:r>
            <a:r>
              <a:rPr lang="en-US" sz="2000" dirty="0" smtClean="0"/>
              <a:t>3 </a:t>
            </a:r>
            <a:r>
              <a:rPr lang="en-US" sz="2000" dirty="0"/>
              <a:t>and </a:t>
            </a:r>
            <a:r>
              <a:rPr lang="en-US" sz="2000" dirty="0" smtClean="0"/>
              <a:t>1:</a:t>
            </a:r>
            <a:endParaRPr lang="en-US" sz="2000" dirty="0"/>
          </a:p>
        </p:txBody>
      </p:sp>
      <p:sp>
        <p:nvSpPr>
          <p:cNvPr id="42017" name="Rectangle 33"/>
          <p:cNvSpPr>
            <a:spLocks noChangeArrowheads="1"/>
          </p:cNvSpPr>
          <p:nvPr/>
        </p:nvSpPr>
        <p:spPr bwMode="auto">
          <a:xfrm>
            <a:off x="4724400" y="1295400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/>
              <a:t>Now insert </a:t>
            </a:r>
            <a:r>
              <a:rPr lang="en-US" sz="2000" dirty="0" smtClean="0"/>
              <a:t>2.</a:t>
            </a:r>
            <a:endParaRPr lang="en-US" sz="2000" dirty="0"/>
          </a:p>
        </p:txBody>
      </p:sp>
      <p:grpSp>
        <p:nvGrpSpPr>
          <p:cNvPr id="2" name="Group 46"/>
          <p:cNvGrpSpPr/>
          <p:nvPr/>
        </p:nvGrpSpPr>
        <p:grpSpPr>
          <a:xfrm>
            <a:off x="457200" y="1828800"/>
            <a:ext cx="1752600" cy="1905000"/>
            <a:chOff x="457200" y="1828800"/>
            <a:chExt cx="1752600" cy="1905000"/>
          </a:xfrm>
        </p:grpSpPr>
        <p:grpSp>
          <p:nvGrpSpPr>
            <p:cNvPr id="3" name="Group 10"/>
            <p:cNvGrpSpPr/>
            <p:nvPr/>
          </p:nvGrpSpPr>
          <p:grpSpPr>
            <a:xfrm>
              <a:off x="457200" y="2196548"/>
              <a:ext cx="1649898" cy="1537252"/>
              <a:chOff x="4114800" y="1510748"/>
              <a:chExt cx="1649898" cy="2007704"/>
            </a:xfrm>
          </p:grpSpPr>
          <p:cxnSp>
            <p:nvCxnSpPr>
              <p:cNvPr id="12" name="Straight Arrow Connector 11"/>
              <p:cNvCxnSpPr>
                <a:endCxn id="46" idx="2"/>
              </p:cNvCxnSpPr>
              <p:nvPr/>
            </p:nvCxnSpPr>
            <p:spPr bwMode="auto">
              <a:xfrm rot="5400000">
                <a:off x="4605512" y="2245721"/>
                <a:ext cx="696637" cy="455547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grpSp>
            <p:nvGrpSpPr>
              <p:cNvPr id="4" name="Group 20"/>
              <p:cNvGrpSpPr/>
              <p:nvPr/>
            </p:nvGrpSpPr>
            <p:grpSpPr>
              <a:xfrm>
                <a:off x="4114800" y="1510748"/>
                <a:ext cx="1649898" cy="2007704"/>
                <a:chOff x="4101549" y="1510748"/>
                <a:chExt cx="1649898" cy="2007704"/>
              </a:xfrm>
            </p:grpSpPr>
            <p:grpSp>
              <p:nvGrpSpPr>
                <p:cNvPr id="5" name="Group 5"/>
                <p:cNvGrpSpPr/>
                <p:nvPr/>
              </p:nvGrpSpPr>
              <p:grpSpPr>
                <a:xfrm>
                  <a:off x="5088837" y="1510748"/>
                  <a:ext cx="662610" cy="768626"/>
                  <a:chOff x="3975654" y="1934818"/>
                  <a:chExt cx="662610" cy="768626"/>
                </a:xfrm>
              </p:grpSpPr>
              <p:sp>
                <p:nvSpPr>
                  <p:cNvPr id="26" name="Oval 6"/>
                  <p:cNvSpPr/>
                  <p:nvPr/>
                </p:nvSpPr>
                <p:spPr bwMode="auto">
                  <a:xfrm>
                    <a:off x="3975654" y="1934818"/>
                    <a:ext cx="569843" cy="76862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7500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2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ahoma" pitchFamily="34" charset="0"/>
                    </a:endParaRPr>
                  </a:p>
                </p:txBody>
              </p:sp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4055166" y="2093843"/>
                    <a:ext cx="583098" cy="48236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3</a:t>
                    </a:r>
                    <a:endParaRPr lang="en-US" dirty="0"/>
                  </a:p>
                </p:txBody>
              </p:sp>
            </p:grpSp>
            <p:grpSp>
              <p:nvGrpSpPr>
                <p:cNvPr id="6" name="Group 8"/>
                <p:cNvGrpSpPr/>
                <p:nvPr/>
              </p:nvGrpSpPr>
              <p:grpSpPr>
                <a:xfrm>
                  <a:off x="4101549" y="2749826"/>
                  <a:ext cx="612913" cy="768626"/>
                  <a:chOff x="2226367" y="1934818"/>
                  <a:chExt cx="612913" cy="768626"/>
                </a:xfrm>
              </p:grpSpPr>
              <p:sp>
                <p:nvSpPr>
                  <p:cNvPr id="24" name="Oval 23"/>
                  <p:cNvSpPr/>
                  <p:nvPr/>
                </p:nvSpPr>
                <p:spPr bwMode="auto">
                  <a:xfrm>
                    <a:off x="2226367" y="1934818"/>
                    <a:ext cx="569843" cy="76862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7500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2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ahoma" pitchFamily="34" charset="0"/>
                    </a:endParaRPr>
                  </a:p>
                </p:txBody>
              </p:sp>
              <p:sp>
                <p:nvSpPr>
                  <p:cNvPr id="25" name="TextBox 24"/>
                  <p:cNvSpPr txBox="1"/>
                  <p:nvPr/>
                </p:nvSpPr>
                <p:spPr>
                  <a:xfrm>
                    <a:off x="2332382" y="2093842"/>
                    <a:ext cx="506898" cy="48236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1</a:t>
                    </a:r>
                    <a:endParaRPr lang="en-US" dirty="0"/>
                  </a:p>
                </p:txBody>
              </p:sp>
            </p:grpSp>
          </p:grpSp>
        </p:grpSp>
        <p:sp>
          <p:nvSpPr>
            <p:cNvPr id="45" name="TextBox 44"/>
            <p:cNvSpPr txBox="1"/>
            <p:nvPr/>
          </p:nvSpPr>
          <p:spPr>
            <a:xfrm>
              <a:off x="1524000" y="1828800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1(-1)</a:t>
              </a:r>
              <a:endParaRPr 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65312" y="2831068"/>
              <a:ext cx="6062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0(0)</a:t>
              </a:r>
              <a:endParaRPr lang="en-US" dirty="0"/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6705600" y="405027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0(0)</a:t>
            </a:r>
            <a:endParaRPr lang="en-US" dirty="0"/>
          </a:p>
        </p:txBody>
      </p:sp>
      <p:grpSp>
        <p:nvGrpSpPr>
          <p:cNvPr id="68" name="Group 67"/>
          <p:cNvGrpSpPr/>
          <p:nvPr/>
        </p:nvGrpSpPr>
        <p:grpSpPr>
          <a:xfrm>
            <a:off x="5512902" y="1981200"/>
            <a:ext cx="2030898" cy="2971800"/>
            <a:chOff x="3352800" y="1981200"/>
            <a:chExt cx="2030898" cy="2971800"/>
          </a:xfrm>
        </p:grpSpPr>
        <p:sp>
          <p:nvSpPr>
            <p:cNvPr id="60" name="Oval 59"/>
            <p:cNvSpPr/>
            <p:nvPr/>
          </p:nvSpPr>
          <p:spPr bwMode="auto">
            <a:xfrm>
              <a:off x="4111487" y="4364481"/>
              <a:ext cx="569843" cy="588519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7500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grpSp>
          <p:nvGrpSpPr>
            <p:cNvPr id="67" name="Group 66"/>
            <p:cNvGrpSpPr/>
            <p:nvPr/>
          </p:nvGrpSpPr>
          <p:grpSpPr>
            <a:xfrm>
              <a:off x="3352800" y="1981200"/>
              <a:ext cx="2030898" cy="2874374"/>
              <a:chOff x="3379302" y="1981200"/>
              <a:chExt cx="2030898" cy="2874374"/>
            </a:xfrm>
          </p:grpSpPr>
          <p:grpSp>
            <p:nvGrpSpPr>
              <p:cNvPr id="37" name="Group 46"/>
              <p:cNvGrpSpPr/>
              <p:nvPr/>
            </p:nvGrpSpPr>
            <p:grpSpPr>
              <a:xfrm>
                <a:off x="3379302" y="1981200"/>
                <a:ext cx="2030898" cy="1904998"/>
                <a:chOff x="457200" y="1828800"/>
                <a:chExt cx="2030898" cy="1904998"/>
              </a:xfrm>
            </p:grpSpPr>
            <p:grpSp>
              <p:nvGrpSpPr>
                <p:cNvPr id="38" name="Group 10"/>
                <p:cNvGrpSpPr/>
                <p:nvPr/>
              </p:nvGrpSpPr>
              <p:grpSpPr>
                <a:xfrm>
                  <a:off x="457200" y="2196547"/>
                  <a:ext cx="1649898" cy="1537251"/>
                  <a:chOff x="4114800" y="1510748"/>
                  <a:chExt cx="1649898" cy="2007704"/>
                </a:xfrm>
              </p:grpSpPr>
              <p:cxnSp>
                <p:nvCxnSpPr>
                  <p:cNvPr id="52" name="Straight Arrow Connector 51"/>
                  <p:cNvCxnSpPr/>
                  <p:nvPr/>
                </p:nvCxnSpPr>
                <p:spPr bwMode="auto">
                  <a:xfrm rot="5400000">
                    <a:off x="4538421" y="2208453"/>
                    <a:ext cx="696639" cy="530087"/>
                  </a:xfrm>
                  <a:prstGeom prst="straightConnector1">
                    <a:avLst/>
                  </a:prstGeom>
                  <a:ln>
                    <a:headEnd type="none" w="med" len="med"/>
                    <a:tailEnd type="arrow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53" name="Group 20"/>
                  <p:cNvGrpSpPr/>
                  <p:nvPr/>
                </p:nvGrpSpPr>
                <p:grpSpPr>
                  <a:xfrm>
                    <a:off x="4114800" y="1510748"/>
                    <a:ext cx="1649898" cy="2007704"/>
                    <a:chOff x="4101549" y="1510748"/>
                    <a:chExt cx="1649898" cy="2007704"/>
                  </a:xfrm>
                </p:grpSpPr>
                <p:grpSp>
                  <p:nvGrpSpPr>
                    <p:cNvPr id="54" name="Group 5"/>
                    <p:cNvGrpSpPr/>
                    <p:nvPr/>
                  </p:nvGrpSpPr>
                  <p:grpSpPr>
                    <a:xfrm>
                      <a:off x="5088837" y="1510748"/>
                      <a:ext cx="662610" cy="768626"/>
                      <a:chOff x="3975654" y="1934818"/>
                      <a:chExt cx="662610" cy="768626"/>
                    </a:xfrm>
                  </p:grpSpPr>
                  <p:sp>
                    <p:nvSpPr>
                      <p:cNvPr id="58" name="Oval 6"/>
                      <p:cNvSpPr/>
                      <p:nvPr/>
                    </p:nvSpPr>
                    <p:spPr bwMode="auto">
                      <a:xfrm>
                        <a:off x="3975654" y="1934818"/>
                        <a:ext cx="569843" cy="768626"/>
                      </a:xfrm>
                      <a:prstGeom prst="ellipse">
                        <a:avLst/>
                      </a:prstGeom>
                      <a:solidFill>
                        <a:schemeClr val="accent2"/>
                      </a:solidFill>
                      <a:ln w="952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vert="horz" wrap="square" lIns="91440" tIns="45720" rIns="91440" bIns="45720" numCol="1" rtlCol="0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75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endParaRPr>
                      </a:p>
                    </p:txBody>
                  </p:sp>
                  <p:sp>
                    <p:nvSpPr>
                      <p:cNvPr id="59" name="TextBox 58"/>
                      <p:cNvSpPr txBox="1"/>
                      <p:nvPr/>
                    </p:nvSpPr>
                    <p:spPr>
                      <a:xfrm>
                        <a:off x="4055166" y="2093843"/>
                        <a:ext cx="583098" cy="48236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3</a:t>
                        </a:r>
                        <a:endParaRPr lang="en-US" dirty="0"/>
                      </a:p>
                    </p:txBody>
                  </p:sp>
                </p:grpSp>
                <p:grpSp>
                  <p:nvGrpSpPr>
                    <p:cNvPr id="55" name="Group 54"/>
                    <p:cNvGrpSpPr/>
                    <p:nvPr/>
                  </p:nvGrpSpPr>
                  <p:grpSpPr>
                    <a:xfrm>
                      <a:off x="4101549" y="2749826"/>
                      <a:ext cx="612913" cy="768626"/>
                      <a:chOff x="2226367" y="1934818"/>
                      <a:chExt cx="612913" cy="768626"/>
                    </a:xfrm>
                  </p:grpSpPr>
                  <p:sp>
                    <p:nvSpPr>
                      <p:cNvPr id="56" name="Oval 55"/>
                      <p:cNvSpPr/>
                      <p:nvPr/>
                    </p:nvSpPr>
                    <p:spPr bwMode="auto">
                      <a:xfrm>
                        <a:off x="2226367" y="1934818"/>
                        <a:ext cx="569843" cy="768626"/>
                      </a:xfrm>
                      <a:prstGeom prst="ellipse">
                        <a:avLst/>
                      </a:prstGeom>
                      <a:solidFill>
                        <a:schemeClr val="accent2"/>
                      </a:solidFill>
                      <a:ln w="952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vert="horz" wrap="square" lIns="91440" tIns="45720" rIns="91440" bIns="45720" numCol="1" rtlCol="0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75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endParaRPr>
                      </a:p>
                    </p:txBody>
                  </p:sp>
                  <p:sp>
                    <p:nvSpPr>
                      <p:cNvPr id="57" name="TextBox 56"/>
                      <p:cNvSpPr txBox="1"/>
                      <p:nvPr/>
                    </p:nvSpPr>
                    <p:spPr>
                      <a:xfrm>
                        <a:off x="2332382" y="2093842"/>
                        <a:ext cx="506898" cy="48236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1</a:t>
                        </a:r>
                        <a:endParaRPr lang="en-US" dirty="0"/>
                      </a:p>
                    </p:txBody>
                  </p:sp>
                </p:grpSp>
              </p:grpSp>
            </p:grpSp>
            <p:sp>
              <p:nvSpPr>
                <p:cNvPr id="47" name="TextBox 46"/>
                <p:cNvSpPr txBox="1"/>
                <p:nvPr/>
              </p:nvSpPr>
              <p:spPr>
                <a:xfrm>
                  <a:off x="1524000" y="1828800"/>
                  <a:ext cx="96409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FF0000"/>
                      </a:solidFill>
                    </a:rPr>
                    <a:t>2(-2)</a:t>
                  </a:r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51" name="TextBox 50"/>
                <p:cNvSpPr txBox="1"/>
                <p:nvPr/>
              </p:nvSpPr>
              <p:spPr>
                <a:xfrm>
                  <a:off x="765312" y="2831068"/>
                  <a:ext cx="7321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1(1 )</a:t>
                  </a:r>
                  <a:endParaRPr lang="en-US" dirty="0"/>
                </a:p>
              </p:txBody>
            </p:sp>
          </p:grpSp>
          <p:sp>
            <p:nvSpPr>
              <p:cNvPr id="61" name="TextBox 60"/>
              <p:cNvSpPr txBox="1"/>
              <p:nvPr/>
            </p:nvSpPr>
            <p:spPr>
              <a:xfrm>
                <a:off x="4217502" y="4486242"/>
                <a:ext cx="5068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2</a:t>
                </a:r>
                <a:endParaRPr lang="en-US" dirty="0"/>
              </a:p>
            </p:txBody>
          </p:sp>
          <p:cxnSp>
            <p:nvCxnSpPr>
              <p:cNvPr id="63" name="Straight Arrow Connector 62"/>
              <p:cNvCxnSpPr>
                <a:stCxn id="56" idx="5"/>
              </p:cNvCxnSpPr>
              <p:nvPr/>
            </p:nvCxnSpPr>
            <p:spPr bwMode="auto">
              <a:xfrm rot="16200000" flipH="1">
                <a:off x="3794752" y="3870951"/>
                <a:ext cx="543389" cy="401507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70" name="Straight Arrow Connector 69"/>
          <p:cNvCxnSpPr/>
          <p:nvPr/>
        </p:nvCxnSpPr>
        <p:spPr bwMode="auto">
          <a:xfrm>
            <a:off x="5562600" y="2133600"/>
            <a:ext cx="609600" cy="1588"/>
          </a:xfrm>
          <a:prstGeom prst="straightConnector1">
            <a:avLst/>
          </a:prstGeom>
          <a:noFill/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2" name="Straight Arrow Connector 71"/>
          <p:cNvCxnSpPr/>
          <p:nvPr/>
        </p:nvCxnSpPr>
        <p:spPr bwMode="auto">
          <a:xfrm>
            <a:off x="4953000" y="3122612"/>
            <a:ext cx="609600" cy="1588"/>
          </a:xfrm>
          <a:prstGeom prst="straightConnector1">
            <a:avLst/>
          </a:prstGeom>
          <a:noFill/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3" name="TextBox 72"/>
          <p:cNvSpPr txBox="1"/>
          <p:nvPr/>
        </p:nvSpPr>
        <p:spPr>
          <a:xfrm>
            <a:off x="4648200" y="2209800"/>
            <a:ext cx="12192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bf is -</a:t>
            </a:r>
            <a:r>
              <a:rPr lang="en-US" dirty="0" err="1" smtClean="0"/>
              <a:t>ve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4267200" y="3212068"/>
            <a:ext cx="12192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bf is +</a:t>
            </a:r>
            <a:r>
              <a:rPr lang="en-US" dirty="0" err="1" smtClean="0"/>
              <a:t>ve</a:t>
            </a:r>
            <a:endParaRPr lang="en-US" dirty="0"/>
          </a:p>
        </p:txBody>
      </p:sp>
      <p:sp>
        <p:nvSpPr>
          <p:cNvPr id="75" name="Slide Number Placeholder 7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8A18A-86E7-40E4-84A7-0672FD91712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76" name="Footer Placeholder 7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17" grpId="0"/>
      <p:bldP spid="62" grpId="0"/>
      <p:bldP spid="73" grpId="0"/>
      <p:bldP spid="7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7772400" cy="457200"/>
          </a:xfrm>
        </p:spPr>
        <p:txBody>
          <a:bodyPr/>
          <a:lstStyle/>
          <a:p>
            <a:r>
              <a:rPr lang="en-US" dirty="0" smtClean="0"/>
              <a:t>Double Rotation</a:t>
            </a:r>
            <a:endParaRPr lang="en-US" sz="4800" dirty="0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8534400" cy="457200"/>
          </a:xfrm>
        </p:spPr>
        <p:txBody>
          <a:bodyPr/>
          <a:lstStyle/>
          <a:p>
            <a:pPr>
              <a:buFontTx/>
              <a:buNone/>
            </a:pPr>
            <a:endParaRPr lang="en-US" dirty="0"/>
          </a:p>
        </p:txBody>
      </p:sp>
      <p:sp>
        <p:nvSpPr>
          <p:cNvPr id="42017" name="Rectangle 33"/>
          <p:cNvSpPr>
            <a:spLocks noChangeArrowheads="1"/>
          </p:cNvSpPr>
          <p:nvPr/>
        </p:nvSpPr>
        <p:spPr bwMode="auto">
          <a:xfrm>
            <a:off x="228600" y="1295400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 smtClean="0"/>
              <a:t>Before rotation</a:t>
            </a:r>
            <a:endParaRPr lang="en-US" sz="2000" dirty="0"/>
          </a:p>
        </p:txBody>
      </p:sp>
      <p:grpSp>
        <p:nvGrpSpPr>
          <p:cNvPr id="7" name="Group 67"/>
          <p:cNvGrpSpPr/>
          <p:nvPr/>
        </p:nvGrpSpPr>
        <p:grpSpPr>
          <a:xfrm>
            <a:off x="533400" y="1981200"/>
            <a:ext cx="1828800" cy="2971800"/>
            <a:chOff x="3352800" y="1981200"/>
            <a:chExt cx="1828800" cy="2971800"/>
          </a:xfrm>
        </p:grpSpPr>
        <p:sp>
          <p:nvSpPr>
            <p:cNvPr id="60" name="Oval 59"/>
            <p:cNvSpPr/>
            <p:nvPr/>
          </p:nvSpPr>
          <p:spPr bwMode="auto">
            <a:xfrm>
              <a:off x="4111487" y="4364481"/>
              <a:ext cx="569843" cy="588519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7500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grpSp>
          <p:nvGrpSpPr>
            <p:cNvPr id="8" name="Group 66"/>
            <p:cNvGrpSpPr/>
            <p:nvPr/>
          </p:nvGrpSpPr>
          <p:grpSpPr>
            <a:xfrm>
              <a:off x="3352800" y="1981200"/>
              <a:ext cx="1828800" cy="2874374"/>
              <a:chOff x="3379302" y="1981200"/>
              <a:chExt cx="1828800" cy="2874374"/>
            </a:xfrm>
          </p:grpSpPr>
          <p:grpSp>
            <p:nvGrpSpPr>
              <p:cNvPr id="9" name="Group 46"/>
              <p:cNvGrpSpPr/>
              <p:nvPr/>
            </p:nvGrpSpPr>
            <p:grpSpPr>
              <a:xfrm>
                <a:off x="3379302" y="1981200"/>
                <a:ext cx="1828800" cy="1904998"/>
                <a:chOff x="457200" y="1828800"/>
                <a:chExt cx="1828800" cy="1904998"/>
              </a:xfrm>
            </p:grpSpPr>
            <p:grpSp>
              <p:nvGrpSpPr>
                <p:cNvPr id="10" name="Group 10"/>
                <p:cNvGrpSpPr/>
                <p:nvPr/>
              </p:nvGrpSpPr>
              <p:grpSpPr>
                <a:xfrm>
                  <a:off x="457200" y="2196547"/>
                  <a:ext cx="1649898" cy="1537251"/>
                  <a:chOff x="4114800" y="1510748"/>
                  <a:chExt cx="1649898" cy="2007704"/>
                </a:xfrm>
              </p:grpSpPr>
              <p:cxnSp>
                <p:nvCxnSpPr>
                  <p:cNvPr id="52" name="Straight Arrow Connector 51"/>
                  <p:cNvCxnSpPr/>
                  <p:nvPr/>
                </p:nvCxnSpPr>
                <p:spPr bwMode="auto">
                  <a:xfrm rot="5400000">
                    <a:off x="4538421" y="2208453"/>
                    <a:ext cx="696639" cy="530087"/>
                  </a:xfrm>
                  <a:prstGeom prst="straightConnector1">
                    <a:avLst/>
                  </a:prstGeom>
                  <a:ln>
                    <a:headEnd type="none" w="med" len="med"/>
                    <a:tailEnd type="arrow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1" name="Group 20"/>
                  <p:cNvGrpSpPr/>
                  <p:nvPr/>
                </p:nvGrpSpPr>
                <p:grpSpPr>
                  <a:xfrm>
                    <a:off x="4114800" y="1510748"/>
                    <a:ext cx="1649898" cy="2007704"/>
                    <a:chOff x="4101549" y="1510748"/>
                    <a:chExt cx="1649898" cy="2007704"/>
                  </a:xfrm>
                </p:grpSpPr>
                <p:grpSp>
                  <p:nvGrpSpPr>
                    <p:cNvPr id="13" name="Group 5"/>
                    <p:cNvGrpSpPr/>
                    <p:nvPr/>
                  </p:nvGrpSpPr>
                  <p:grpSpPr>
                    <a:xfrm>
                      <a:off x="5088837" y="1510748"/>
                      <a:ext cx="662610" cy="768626"/>
                      <a:chOff x="3975654" y="1934818"/>
                      <a:chExt cx="662610" cy="768626"/>
                    </a:xfrm>
                  </p:grpSpPr>
                  <p:sp>
                    <p:nvSpPr>
                      <p:cNvPr id="58" name="Oval 6"/>
                      <p:cNvSpPr/>
                      <p:nvPr/>
                    </p:nvSpPr>
                    <p:spPr bwMode="auto">
                      <a:xfrm>
                        <a:off x="3975654" y="1934818"/>
                        <a:ext cx="569843" cy="768626"/>
                      </a:xfrm>
                      <a:prstGeom prst="ellipse">
                        <a:avLst/>
                      </a:prstGeom>
                      <a:solidFill>
                        <a:schemeClr val="accent2"/>
                      </a:solidFill>
                      <a:ln w="952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vert="horz" wrap="square" lIns="91440" tIns="45720" rIns="91440" bIns="45720" numCol="1" rtlCol="0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75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endParaRPr>
                      </a:p>
                    </p:txBody>
                  </p:sp>
                  <p:sp>
                    <p:nvSpPr>
                      <p:cNvPr id="59" name="TextBox 58"/>
                      <p:cNvSpPr txBox="1"/>
                      <p:nvPr/>
                    </p:nvSpPr>
                    <p:spPr>
                      <a:xfrm>
                        <a:off x="4055166" y="2093843"/>
                        <a:ext cx="583098" cy="48236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3</a:t>
                        </a:r>
                        <a:endParaRPr lang="en-US" dirty="0"/>
                      </a:p>
                    </p:txBody>
                  </p:sp>
                </p:grpSp>
                <p:grpSp>
                  <p:nvGrpSpPr>
                    <p:cNvPr id="14" name="Group 54"/>
                    <p:cNvGrpSpPr/>
                    <p:nvPr/>
                  </p:nvGrpSpPr>
                  <p:grpSpPr>
                    <a:xfrm>
                      <a:off x="4101549" y="2749826"/>
                      <a:ext cx="612913" cy="768626"/>
                      <a:chOff x="2226367" y="1934818"/>
                      <a:chExt cx="612913" cy="768626"/>
                    </a:xfrm>
                  </p:grpSpPr>
                  <p:sp>
                    <p:nvSpPr>
                      <p:cNvPr id="56" name="Oval 55"/>
                      <p:cNvSpPr/>
                      <p:nvPr/>
                    </p:nvSpPr>
                    <p:spPr bwMode="auto">
                      <a:xfrm>
                        <a:off x="2226367" y="1934818"/>
                        <a:ext cx="569843" cy="768626"/>
                      </a:xfrm>
                      <a:prstGeom prst="ellipse">
                        <a:avLst/>
                      </a:prstGeom>
                      <a:solidFill>
                        <a:schemeClr val="accent2"/>
                      </a:solidFill>
                      <a:ln w="952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vert="horz" wrap="square" lIns="91440" tIns="45720" rIns="91440" bIns="45720" numCol="1" rtlCol="0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75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endParaRPr>
                      </a:p>
                    </p:txBody>
                  </p:sp>
                  <p:sp>
                    <p:nvSpPr>
                      <p:cNvPr id="57" name="TextBox 56"/>
                      <p:cNvSpPr txBox="1"/>
                      <p:nvPr/>
                    </p:nvSpPr>
                    <p:spPr>
                      <a:xfrm>
                        <a:off x="2332382" y="2093842"/>
                        <a:ext cx="506898" cy="48236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1</a:t>
                        </a:r>
                        <a:endParaRPr lang="en-US" dirty="0"/>
                      </a:p>
                    </p:txBody>
                  </p:sp>
                </p:grpSp>
              </p:grpSp>
            </p:grpSp>
            <p:sp>
              <p:nvSpPr>
                <p:cNvPr id="47" name="TextBox 46"/>
                <p:cNvSpPr txBox="1"/>
                <p:nvPr/>
              </p:nvSpPr>
              <p:spPr>
                <a:xfrm>
                  <a:off x="1524000" y="1828800"/>
                  <a:ext cx="7620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FF0000"/>
                      </a:solidFill>
                    </a:rPr>
                    <a:t>2(-2)</a:t>
                  </a:r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51" name="TextBox 50"/>
                <p:cNvSpPr txBox="1"/>
                <p:nvPr/>
              </p:nvSpPr>
              <p:spPr>
                <a:xfrm>
                  <a:off x="765312" y="2831068"/>
                  <a:ext cx="68248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1(1)</a:t>
                  </a:r>
                  <a:endParaRPr lang="en-US" dirty="0"/>
                </a:p>
              </p:txBody>
            </p:sp>
          </p:grpSp>
          <p:sp>
            <p:nvSpPr>
              <p:cNvPr id="61" name="TextBox 60"/>
              <p:cNvSpPr txBox="1"/>
              <p:nvPr/>
            </p:nvSpPr>
            <p:spPr>
              <a:xfrm>
                <a:off x="4217502" y="4486242"/>
                <a:ext cx="5068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2</a:t>
                </a:r>
                <a:endParaRPr lang="en-US" dirty="0"/>
              </a:p>
            </p:txBody>
          </p:sp>
          <p:cxnSp>
            <p:nvCxnSpPr>
              <p:cNvPr id="63" name="Straight Arrow Connector 62"/>
              <p:cNvCxnSpPr>
                <a:stCxn id="56" idx="5"/>
              </p:cNvCxnSpPr>
              <p:nvPr/>
            </p:nvCxnSpPr>
            <p:spPr bwMode="auto">
              <a:xfrm rot="16200000" flipH="1">
                <a:off x="3794752" y="3870951"/>
                <a:ext cx="543389" cy="401507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</p:grpSp>
      <p:sp>
        <p:nvSpPr>
          <p:cNvPr id="40" name="Rectangle 33"/>
          <p:cNvSpPr>
            <a:spLocks noChangeArrowheads="1"/>
          </p:cNvSpPr>
          <p:nvPr/>
        </p:nvSpPr>
        <p:spPr bwMode="auto">
          <a:xfrm>
            <a:off x="6324600" y="1371600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 smtClean="0"/>
              <a:t>After double rotation</a:t>
            </a:r>
            <a:endParaRPr lang="en-US" sz="2000" dirty="0"/>
          </a:p>
        </p:txBody>
      </p:sp>
      <p:grpSp>
        <p:nvGrpSpPr>
          <p:cNvPr id="76" name="Group 75"/>
          <p:cNvGrpSpPr/>
          <p:nvPr/>
        </p:nvGrpSpPr>
        <p:grpSpPr>
          <a:xfrm>
            <a:off x="6324600" y="2057400"/>
            <a:ext cx="2590800" cy="1914991"/>
            <a:chOff x="4903302" y="2057400"/>
            <a:chExt cx="2590800" cy="1914991"/>
          </a:xfrm>
        </p:grpSpPr>
        <p:sp>
          <p:nvSpPr>
            <p:cNvPr id="62" name="TextBox 61"/>
            <p:cNvSpPr txBox="1"/>
            <p:nvPr/>
          </p:nvSpPr>
          <p:spPr>
            <a:xfrm>
              <a:off x="6884502" y="2993461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0(0)</a:t>
              </a:r>
              <a:endParaRPr lang="en-US" dirty="0"/>
            </a:p>
          </p:txBody>
        </p:sp>
        <p:grpSp>
          <p:nvGrpSpPr>
            <p:cNvPr id="41" name="Group 67"/>
            <p:cNvGrpSpPr/>
            <p:nvPr/>
          </p:nvGrpSpPr>
          <p:grpSpPr>
            <a:xfrm>
              <a:off x="4903302" y="2057400"/>
              <a:ext cx="2438400" cy="1914991"/>
              <a:chOff x="3352800" y="1981200"/>
              <a:chExt cx="2438400" cy="1914991"/>
            </a:xfrm>
          </p:grpSpPr>
          <p:sp>
            <p:nvSpPr>
              <p:cNvPr id="42" name="Oval 41"/>
              <p:cNvSpPr/>
              <p:nvPr/>
            </p:nvSpPr>
            <p:spPr bwMode="auto">
              <a:xfrm>
                <a:off x="5204789" y="3307672"/>
                <a:ext cx="569843" cy="588519"/>
              </a:xfrm>
              <a:prstGeom prst="ellipse">
                <a:avLst/>
              </a:prstGeom>
              <a:solidFill>
                <a:schemeClr val="accent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7500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endParaRPr>
              </a:p>
            </p:txBody>
          </p:sp>
          <p:grpSp>
            <p:nvGrpSpPr>
              <p:cNvPr id="43" name="Group 66"/>
              <p:cNvGrpSpPr/>
              <p:nvPr/>
            </p:nvGrpSpPr>
            <p:grpSpPr>
              <a:xfrm>
                <a:off x="3352800" y="1981200"/>
                <a:ext cx="2438400" cy="1904994"/>
                <a:chOff x="3379302" y="1981200"/>
                <a:chExt cx="2438400" cy="1904994"/>
              </a:xfrm>
            </p:grpSpPr>
            <p:grpSp>
              <p:nvGrpSpPr>
                <p:cNvPr id="44" name="Group 46"/>
                <p:cNvGrpSpPr/>
                <p:nvPr/>
              </p:nvGrpSpPr>
              <p:grpSpPr>
                <a:xfrm>
                  <a:off x="3379302" y="1981200"/>
                  <a:ext cx="1752600" cy="1904994"/>
                  <a:chOff x="457200" y="1828800"/>
                  <a:chExt cx="1752600" cy="1904994"/>
                </a:xfrm>
              </p:grpSpPr>
              <p:grpSp>
                <p:nvGrpSpPr>
                  <p:cNvPr id="50" name="Group 10"/>
                  <p:cNvGrpSpPr/>
                  <p:nvPr/>
                </p:nvGrpSpPr>
                <p:grpSpPr>
                  <a:xfrm>
                    <a:off x="457200" y="2196545"/>
                    <a:ext cx="1649898" cy="1537249"/>
                    <a:chOff x="4114800" y="1510748"/>
                    <a:chExt cx="1649898" cy="2007704"/>
                  </a:xfrm>
                </p:grpSpPr>
                <p:cxnSp>
                  <p:nvCxnSpPr>
                    <p:cNvPr id="55" name="Straight Arrow Connector 54"/>
                    <p:cNvCxnSpPr/>
                    <p:nvPr/>
                  </p:nvCxnSpPr>
                  <p:spPr bwMode="auto">
                    <a:xfrm rot="5400000">
                      <a:off x="4538421" y="2208453"/>
                      <a:ext cx="696639" cy="530087"/>
                    </a:xfrm>
                    <a:prstGeom prst="straightConnector1">
                      <a:avLst/>
                    </a:prstGeom>
                    <a:ln>
                      <a:headEnd type="none" w="med" len="med"/>
                      <a:tailEnd type="arrow"/>
                    </a:ln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64" name="Group 20"/>
                    <p:cNvGrpSpPr/>
                    <p:nvPr/>
                  </p:nvGrpSpPr>
                  <p:grpSpPr>
                    <a:xfrm>
                      <a:off x="4114800" y="1510748"/>
                      <a:ext cx="1649898" cy="2007704"/>
                      <a:chOff x="4101549" y="1510748"/>
                      <a:chExt cx="1649898" cy="2007704"/>
                    </a:xfrm>
                  </p:grpSpPr>
                  <p:grpSp>
                    <p:nvGrpSpPr>
                      <p:cNvPr id="65" name="Group 5"/>
                      <p:cNvGrpSpPr/>
                      <p:nvPr/>
                    </p:nvGrpSpPr>
                    <p:grpSpPr>
                      <a:xfrm>
                        <a:off x="5088837" y="1510748"/>
                        <a:ext cx="662610" cy="768626"/>
                        <a:chOff x="3975654" y="1934818"/>
                        <a:chExt cx="662610" cy="768626"/>
                      </a:xfrm>
                    </p:grpSpPr>
                    <p:sp>
                      <p:nvSpPr>
                        <p:cNvPr id="69" name="Oval 6"/>
                        <p:cNvSpPr/>
                        <p:nvPr/>
                      </p:nvSpPr>
                      <p:spPr bwMode="auto">
                        <a:xfrm>
                          <a:off x="3975654" y="1934818"/>
                          <a:ext cx="569843" cy="768626"/>
                        </a:xfrm>
                        <a:prstGeom prst="ellipse">
                          <a:avLst/>
                        </a:prstGeom>
                        <a:solidFill>
                          <a:schemeClr val="accent2"/>
                        </a:solidFill>
                        <a:ln w="952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91440" tIns="45720" rIns="9144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7500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ahoma" pitchFamily="34" charset="0"/>
                          </a:endParaRPr>
                        </a:p>
                      </p:txBody>
                    </p:sp>
                    <p:sp>
                      <p:nvSpPr>
                        <p:cNvPr id="71" name="TextBox 70"/>
                        <p:cNvSpPr txBox="1"/>
                        <p:nvPr/>
                      </p:nvSpPr>
                      <p:spPr>
                        <a:xfrm>
                          <a:off x="4055166" y="2093843"/>
                          <a:ext cx="583098" cy="48236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 smtClean="0"/>
                            <a:t>2</a:t>
                          </a:r>
                          <a:endParaRPr lang="en-US" dirty="0"/>
                        </a:p>
                      </p:txBody>
                    </p:sp>
                  </p:grpSp>
                  <p:grpSp>
                    <p:nvGrpSpPr>
                      <p:cNvPr id="66" name="Group 54"/>
                      <p:cNvGrpSpPr/>
                      <p:nvPr/>
                    </p:nvGrpSpPr>
                    <p:grpSpPr>
                      <a:xfrm>
                        <a:off x="4101549" y="2749826"/>
                        <a:ext cx="612913" cy="768626"/>
                        <a:chOff x="2226367" y="1934818"/>
                        <a:chExt cx="612913" cy="768626"/>
                      </a:xfrm>
                    </p:grpSpPr>
                    <p:sp>
                      <p:nvSpPr>
                        <p:cNvPr id="67" name="Oval 66"/>
                        <p:cNvSpPr/>
                        <p:nvPr/>
                      </p:nvSpPr>
                      <p:spPr bwMode="auto">
                        <a:xfrm>
                          <a:off x="2226367" y="1934818"/>
                          <a:ext cx="569843" cy="768626"/>
                        </a:xfrm>
                        <a:prstGeom prst="ellipse">
                          <a:avLst/>
                        </a:prstGeom>
                        <a:solidFill>
                          <a:schemeClr val="accent2"/>
                        </a:solidFill>
                        <a:ln w="952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91440" tIns="45720" rIns="9144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7500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ahoma" pitchFamily="34" charset="0"/>
                          </a:endParaRPr>
                        </a:p>
                      </p:txBody>
                    </p:sp>
                    <p:sp>
                      <p:nvSpPr>
                        <p:cNvPr id="68" name="TextBox 67"/>
                        <p:cNvSpPr txBox="1"/>
                        <p:nvPr/>
                      </p:nvSpPr>
                      <p:spPr>
                        <a:xfrm>
                          <a:off x="2332382" y="2093842"/>
                          <a:ext cx="506898" cy="48236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p:txBody>
                    </p:sp>
                  </p:grpSp>
                </p:grpSp>
              </p:grpSp>
              <p:sp>
                <p:nvSpPr>
                  <p:cNvPr id="53" name="TextBox 52"/>
                  <p:cNvSpPr txBox="1"/>
                  <p:nvPr/>
                </p:nvSpPr>
                <p:spPr>
                  <a:xfrm>
                    <a:off x="1524000" y="1828800"/>
                    <a:ext cx="68580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1(0)</a:t>
                    </a:r>
                    <a:endParaRPr lang="en-US" dirty="0"/>
                  </a:p>
                </p:txBody>
              </p:sp>
              <p:sp>
                <p:nvSpPr>
                  <p:cNvPr id="54" name="TextBox 53"/>
                  <p:cNvSpPr txBox="1"/>
                  <p:nvPr/>
                </p:nvSpPr>
                <p:spPr>
                  <a:xfrm>
                    <a:off x="765312" y="2819400"/>
                    <a:ext cx="6062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0(0)</a:t>
                    </a:r>
                    <a:endParaRPr lang="en-US" dirty="0"/>
                  </a:p>
                </p:txBody>
              </p:sp>
            </p:grpSp>
            <p:sp>
              <p:nvSpPr>
                <p:cNvPr id="48" name="TextBox 47"/>
                <p:cNvSpPr txBox="1"/>
                <p:nvPr/>
              </p:nvSpPr>
              <p:spPr>
                <a:xfrm>
                  <a:off x="5310804" y="3429433"/>
                  <a:ext cx="50689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3</a:t>
                  </a:r>
                  <a:endParaRPr lang="en-US" dirty="0"/>
                </a:p>
              </p:txBody>
            </p:sp>
            <p:cxnSp>
              <p:nvCxnSpPr>
                <p:cNvPr id="49" name="Straight Arrow Connector 48"/>
                <p:cNvCxnSpPr/>
                <p:nvPr/>
              </p:nvCxnSpPr>
              <p:spPr bwMode="auto">
                <a:xfrm rot="16200000" flipH="1">
                  <a:off x="4936407" y="2862495"/>
                  <a:ext cx="467190" cy="381000"/>
                </a:xfrm>
                <a:prstGeom prst="straightConnector1">
                  <a:avLst/>
                </a:prstGeom>
                <a:ln>
                  <a:headEnd type="none" w="med" len="med"/>
                  <a:tailEnd type="arrow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75" name="TextBox 74"/>
          <p:cNvSpPr txBox="1"/>
          <p:nvPr/>
        </p:nvSpPr>
        <p:spPr>
          <a:xfrm>
            <a:off x="1600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0(0)</a:t>
            </a:r>
            <a:endParaRPr lang="en-US" dirty="0"/>
          </a:p>
        </p:txBody>
      </p:sp>
      <p:sp>
        <p:nvSpPr>
          <p:cNvPr id="77" name="Rectangle 33"/>
          <p:cNvSpPr>
            <a:spLocks noChangeArrowheads="1"/>
          </p:cNvSpPr>
          <p:nvPr/>
        </p:nvSpPr>
        <p:spPr bwMode="auto">
          <a:xfrm>
            <a:off x="3352800" y="1295400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 smtClean="0"/>
              <a:t>After single rotation</a:t>
            </a:r>
            <a:endParaRPr lang="en-US" sz="2000" dirty="0"/>
          </a:p>
        </p:txBody>
      </p:sp>
      <p:grpSp>
        <p:nvGrpSpPr>
          <p:cNvPr id="78" name="Group 77"/>
          <p:cNvGrpSpPr/>
          <p:nvPr/>
        </p:nvGrpSpPr>
        <p:grpSpPr>
          <a:xfrm>
            <a:off x="2895600" y="1828800"/>
            <a:ext cx="2362200" cy="3200400"/>
            <a:chOff x="4214189" y="1905000"/>
            <a:chExt cx="2362200" cy="3200400"/>
          </a:xfrm>
        </p:grpSpPr>
        <p:sp>
          <p:nvSpPr>
            <p:cNvPr id="79" name="TextBox 78"/>
            <p:cNvSpPr txBox="1"/>
            <p:nvPr/>
          </p:nvSpPr>
          <p:spPr>
            <a:xfrm>
              <a:off x="4267199" y="4126470"/>
              <a:ext cx="6327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0(0)</a:t>
              </a:r>
              <a:endParaRPr lang="en-US" dirty="0"/>
            </a:p>
          </p:txBody>
        </p:sp>
        <p:grpSp>
          <p:nvGrpSpPr>
            <p:cNvPr id="80" name="Group 67"/>
            <p:cNvGrpSpPr/>
            <p:nvPr/>
          </p:nvGrpSpPr>
          <p:grpSpPr>
            <a:xfrm>
              <a:off x="4214189" y="1905000"/>
              <a:ext cx="2362200" cy="3200400"/>
              <a:chOff x="2663687" y="1828800"/>
              <a:chExt cx="2362200" cy="3200400"/>
            </a:xfrm>
          </p:grpSpPr>
          <p:sp>
            <p:nvSpPr>
              <p:cNvPr id="81" name="Oval 80"/>
              <p:cNvSpPr/>
              <p:nvPr/>
            </p:nvSpPr>
            <p:spPr bwMode="auto">
              <a:xfrm>
                <a:off x="2663687" y="4440681"/>
                <a:ext cx="569843" cy="588519"/>
              </a:xfrm>
              <a:prstGeom prst="ellipse">
                <a:avLst/>
              </a:prstGeom>
              <a:solidFill>
                <a:schemeClr val="accent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7500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endParaRPr>
              </a:p>
            </p:txBody>
          </p:sp>
          <p:grpSp>
            <p:nvGrpSpPr>
              <p:cNvPr id="82" name="Group 66"/>
              <p:cNvGrpSpPr/>
              <p:nvPr/>
            </p:nvGrpSpPr>
            <p:grpSpPr>
              <a:xfrm>
                <a:off x="2743200" y="1828800"/>
                <a:ext cx="2282687" cy="3102974"/>
                <a:chOff x="2769702" y="1828800"/>
                <a:chExt cx="2282687" cy="3102974"/>
              </a:xfrm>
            </p:grpSpPr>
            <p:grpSp>
              <p:nvGrpSpPr>
                <p:cNvPr id="83" name="Group 46"/>
                <p:cNvGrpSpPr/>
                <p:nvPr/>
              </p:nvGrpSpPr>
              <p:grpSpPr>
                <a:xfrm>
                  <a:off x="3379302" y="1828800"/>
                  <a:ext cx="1673087" cy="2057394"/>
                  <a:chOff x="457200" y="1676400"/>
                  <a:chExt cx="1673087" cy="2057394"/>
                </a:xfrm>
              </p:grpSpPr>
              <p:grpSp>
                <p:nvGrpSpPr>
                  <p:cNvPr id="86" name="Group 85"/>
                  <p:cNvGrpSpPr/>
                  <p:nvPr/>
                </p:nvGrpSpPr>
                <p:grpSpPr>
                  <a:xfrm>
                    <a:off x="457200" y="2044145"/>
                    <a:ext cx="1467683" cy="1689649"/>
                    <a:chOff x="4114800" y="1311708"/>
                    <a:chExt cx="1467683" cy="2206744"/>
                  </a:xfrm>
                </p:grpSpPr>
                <p:cxnSp>
                  <p:nvCxnSpPr>
                    <p:cNvPr id="89" name="Straight Arrow Connector 88"/>
                    <p:cNvCxnSpPr>
                      <a:stCxn id="95" idx="3"/>
                    </p:cNvCxnSpPr>
                    <p:nvPr/>
                  </p:nvCxnSpPr>
                  <p:spPr bwMode="auto">
                    <a:xfrm rot="5400000">
                      <a:off x="4397147" y="2116124"/>
                      <a:ext cx="754530" cy="457827"/>
                    </a:xfrm>
                    <a:prstGeom prst="straightConnector1">
                      <a:avLst/>
                    </a:prstGeom>
                    <a:ln>
                      <a:headEnd type="none" w="med" len="med"/>
                      <a:tailEnd type="arrow"/>
                    </a:ln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90" name="Group 20"/>
                    <p:cNvGrpSpPr/>
                    <p:nvPr/>
                  </p:nvGrpSpPr>
                  <p:grpSpPr>
                    <a:xfrm>
                      <a:off x="4114800" y="1311708"/>
                      <a:ext cx="1467683" cy="2206744"/>
                      <a:chOff x="4101549" y="1311708"/>
                      <a:chExt cx="1467683" cy="2206744"/>
                    </a:xfrm>
                  </p:grpSpPr>
                  <p:grpSp>
                    <p:nvGrpSpPr>
                      <p:cNvPr id="91" name="Group 5"/>
                      <p:cNvGrpSpPr/>
                      <p:nvPr/>
                    </p:nvGrpSpPr>
                    <p:grpSpPr>
                      <a:xfrm>
                        <a:off x="4906622" y="1311708"/>
                        <a:ext cx="662610" cy="768626"/>
                        <a:chOff x="3793439" y="1735778"/>
                        <a:chExt cx="662610" cy="768626"/>
                      </a:xfrm>
                    </p:grpSpPr>
                    <p:sp>
                      <p:nvSpPr>
                        <p:cNvPr id="95" name="Oval 6"/>
                        <p:cNvSpPr/>
                        <p:nvPr/>
                      </p:nvSpPr>
                      <p:spPr bwMode="auto">
                        <a:xfrm>
                          <a:off x="3793439" y="1735778"/>
                          <a:ext cx="569843" cy="768626"/>
                        </a:xfrm>
                        <a:prstGeom prst="ellipse">
                          <a:avLst/>
                        </a:prstGeom>
                        <a:solidFill>
                          <a:schemeClr val="accent2"/>
                        </a:solidFill>
                        <a:ln w="952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91440" tIns="45720" rIns="9144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7500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ahoma" pitchFamily="34" charset="0"/>
                          </a:endParaRPr>
                        </a:p>
                      </p:txBody>
                    </p:sp>
                    <p:sp>
                      <p:nvSpPr>
                        <p:cNvPr id="96" name="TextBox 95"/>
                        <p:cNvSpPr txBox="1"/>
                        <p:nvPr/>
                      </p:nvSpPr>
                      <p:spPr>
                        <a:xfrm>
                          <a:off x="3872951" y="1894804"/>
                          <a:ext cx="583098" cy="48236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 smtClean="0"/>
                            <a:t>3</a:t>
                          </a:r>
                          <a:endParaRPr lang="en-US" dirty="0"/>
                        </a:p>
                      </p:txBody>
                    </p:sp>
                  </p:grpSp>
                  <p:grpSp>
                    <p:nvGrpSpPr>
                      <p:cNvPr id="92" name="Group 54"/>
                      <p:cNvGrpSpPr/>
                      <p:nvPr/>
                    </p:nvGrpSpPr>
                    <p:grpSpPr>
                      <a:xfrm>
                        <a:off x="4101549" y="2749826"/>
                        <a:ext cx="612913" cy="768626"/>
                        <a:chOff x="2226367" y="1934818"/>
                        <a:chExt cx="612913" cy="768626"/>
                      </a:xfrm>
                    </p:grpSpPr>
                    <p:sp>
                      <p:nvSpPr>
                        <p:cNvPr id="93" name="Oval 92"/>
                        <p:cNvSpPr/>
                        <p:nvPr/>
                      </p:nvSpPr>
                      <p:spPr bwMode="auto">
                        <a:xfrm>
                          <a:off x="2226367" y="1934818"/>
                          <a:ext cx="569843" cy="768626"/>
                        </a:xfrm>
                        <a:prstGeom prst="ellipse">
                          <a:avLst/>
                        </a:prstGeom>
                        <a:solidFill>
                          <a:schemeClr val="accent2"/>
                        </a:solidFill>
                        <a:ln w="952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91440" tIns="45720" rIns="9144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7500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ahoma" pitchFamily="34" charset="0"/>
                          </a:endParaRPr>
                        </a:p>
                      </p:txBody>
                    </p:sp>
                    <p:sp>
                      <p:nvSpPr>
                        <p:cNvPr id="94" name="TextBox 93"/>
                        <p:cNvSpPr txBox="1"/>
                        <p:nvPr/>
                      </p:nvSpPr>
                      <p:spPr>
                        <a:xfrm>
                          <a:off x="2332382" y="2093842"/>
                          <a:ext cx="506898" cy="48236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 smtClean="0"/>
                            <a:t>2</a:t>
                          </a:r>
                          <a:endParaRPr lang="en-US" dirty="0"/>
                        </a:p>
                      </p:txBody>
                    </p:sp>
                  </p:grpSp>
                </p:grpSp>
              </p:grpSp>
              <p:sp>
                <p:nvSpPr>
                  <p:cNvPr id="87" name="TextBox 86"/>
                  <p:cNvSpPr txBox="1"/>
                  <p:nvPr/>
                </p:nvSpPr>
                <p:spPr>
                  <a:xfrm>
                    <a:off x="1341785" y="1676400"/>
                    <a:ext cx="788502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>
                        <a:solidFill>
                          <a:srgbClr val="FF0000"/>
                        </a:solidFill>
                      </a:rPr>
                      <a:t>2(-2)</a:t>
                    </a:r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88" name="TextBox 87"/>
                  <p:cNvSpPr txBox="1"/>
                  <p:nvPr/>
                </p:nvSpPr>
                <p:spPr>
                  <a:xfrm>
                    <a:off x="583097" y="2678668"/>
                    <a:ext cx="86139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1(-1)</a:t>
                    </a:r>
                    <a:endParaRPr lang="en-US" dirty="0"/>
                  </a:p>
                </p:txBody>
              </p:sp>
            </p:grpSp>
            <p:sp>
              <p:nvSpPr>
                <p:cNvPr id="84" name="TextBox 83"/>
                <p:cNvSpPr txBox="1"/>
                <p:nvPr/>
              </p:nvSpPr>
              <p:spPr>
                <a:xfrm>
                  <a:off x="2769702" y="4562442"/>
                  <a:ext cx="50689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1</a:t>
                  </a:r>
                  <a:endParaRPr lang="en-US" dirty="0"/>
                </a:p>
              </p:txBody>
            </p:sp>
            <p:cxnSp>
              <p:nvCxnSpPr>
                <p:cNvPr id="85" name="Straight Arrow Connector 84"/>
                <p:cNvCxnSpPr>
                  <a:stCxn id="93" idx="3"/>
                </p:cNvCxnSpPr>
                <p:nvPr/>
              </p:nvCxnSpPr>
              <p:spPr bwMode="auto">
                <a:xfrm rot="5400000">
                  <a:off x="2945580" y="3902428"/>
                  <a:ext cx="619594" cy="414754"/>
                </a:xfrm>
                <a:prstGeom prst="straightConnector1">
                  <a:avLst/>
                </a:prstGeom>
                <a:ln>
                  <a:headEnd type="none" w="med" len="med"/>
                  <a:tailEnd type="arrow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97" name="Curved Left Arrow 96"/>
          <p:cNvSpPr/>
          <p:nvPr/>
        </p:nvSpPr>
        <p:spPr bwMode="auto">
          <a:xfrm flipH="1" flipV="1">
            <a:off x="4572000" y="2971800"/>
            <a:ext cx="609600" cy="533400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FFFF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7500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98" name="Curved Left Arrow 97"/>
          <p:cNvSpPr/>
          <p:nvPr/>
        </p:nvSpPr>
        <p:spPr bwMode="auto">
          <a:xfrm flipV="1">
            <a:off x="228600" y="3810000"/>
            <a:ext cx="685800" cy="685800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FFFF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7500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04" name="Right Arrow 103"/>
          <p:cNvSpPr/>
          <p:nvPr/>
        </p:nvSpPr>
        <p:spPr bwMode="auto">
          <a:xfrm>
            <a:off x="1752600" y="3276600"/>
            <a:ext cx="1258957" cy="533400"/>
          </a:xfrm>
          <a:prstGeom prst="rightArrow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7500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1981200" y="2971801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LR</a:t>
            </a:r>
            <a:endParaRPr lang="en-US" dirty="0"/>
          </a:p>
        </p:txBody>
      </p:sp>
      <p:sp>
        <p:nvSpPr>
          <p:cNvPr id="106" name="Right Arrow 105"/>
          <p:cNvSpPr/>
          <p:nvPr/>
        </p:nvSpPr>
        <p:spPr bwMode="auto">
          <a:xfrm>
            <a:off x="4800600" y="3886200"/>
            <a:ext cx="1258957" cy="533400"/>
          </a:xfrm>
          <a:prstGeom prst="rightArrow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7500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5029200" y="3581401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RR</a:t>
            </a:r>
            <a:endParaRPr lang="en-US" dirty="0"/>
          </a:p>
        </p:txBody>
      </p:sp>
      <p:sp>
        <p:nvSpPr>
          <p:cNvPr id="109" name="Slide Number Placeholder 10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8A18A-86E7-40E4-84A7-0672FD91712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110" name="Footer Placeholder 10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77" grpId="0"/>
      <p:bldP spid="97" grpId="0" animBg="1"/>
      <p:bldP spid="104" grpId="0" animBg="1"/>
      <p:bldP spid="105" grpId="0"/>
      <p:bldP spid="106" grpId="0" animBg="1"/>
      <p:bldP spid="10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7772400" cy="457200"/>
          </a:xfrm>
        </p:spPr>
        <p:txBody>
          <a:bodyPr/>
          <a:lstStyle/>
          <a:p>
            <a:r>
              <a:rPr lang="en-US" dirty="0" smtClean="0"/>
              <a:t>Double Rotation</a:t>
            </a:r>
            <a:endParaRPr lang="en-US" sz="4800" dirty="0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8534400" cy="4572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smtClean="0"/>
              <a:t>Add 5 then 4</a:t>
            </a:r>
            <a:endParaRPr lang="en-US" dirty="0"/>
          </a:p>
        </p:txBody>
      </p:sp>
      <p:sp>
        <p:nvSpPr>
          <p:cNvPr id="42017" name="Rectangle 33"/>
          <p:cNvSpPr>
            <a:spLocks noChangeArrowheads="1"/>
          </p:cNvSpPr>
          <p:nvPr/>
        </p:nvSpPr>
        <p:spPr bwMode="auto">
          <a:xfrm>
            <a:off x="228600" y="1295400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 smtClean="0"/>
              <a:t>Before rotation</a:t>
            </a:r>
            <a:endParaRPr lang="en-US" sz="2000" dirty="0"/>
          </a:p>
        </p:txBody>
      </p:sp>
      <p:sp>
        <p:nvSpPr>
          <p:cNvPr id="40" name="Rectangle 33"/>
          <p:cNvSpPr>
            <a:spLocks noChangeArrowheads="1"/>
          </p:cNvSpPr>
          <p:nvPr/>
        </p:nvSpPr>
        <p:spPr bwMode="auto">
          <a:xfrm>
            <a:off x="6324600" y="1371600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 smtClean="0"/>
              <a:t>After single rotation</a:t>
            </a:r>
            <a:endParaRPr lang="en-US" sz="2000" dirty="0"/>
          </a:p>
        </p:txBody>
      </p:sp>
      <p:sp>
        <p:nvSpPr>
          <p:cNvPr id="104" name="Right Arrow 103"/>
          <p:cNvSpPr/>
          <p:nvPr/>
        </p:nvSpPr>
        <p:spPr bwMode="auto">
          <a:xfrm>
            <a:off x="3770243" y="3048000"/>
            <a:ext cx="1258957" cy="533400"/>
          </a:xfrm>
          <a:prstGeom prst="rightArrow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7500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3886200" y="245006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RR </a:t>
            </a:r>
            <a:endParaRPr lang="en-US" dirty="0"/>
          </a:p>
        </p:txBody>
      </p:sp>
      <p:grpSp>
        <p:nvGrpSpPr>
          <p:cNvPr id="92" name="Group 91"/>
          <p:cNvGrpSpPr/>
          <p:nvPr/>
        </p:nvGrpSpPr>
        <p:grpSpPr>
          <a:xfrm>
            <a:off x="228600" y="1752600"/>
            <a:ext cx="3505200" cy="3722130"/>
            <a:chOff x="6324600" y="2057400"/>
            <a:chExt cx="3505200" cy="3722130"/>
          </a:xfrm>
        </p:grpSpPr>
        <p:sp>
          <p:nvSpPr>
            <p:cNvPr id="73" name="Oval 72"/>
            <p:cNvSpPr/>
            <p:nvPr/>
          </p:nvSpPr>
          <p:spPr bwMode="auto">
            <a:xfrm>
              <a:off x="8938589" y="4276611"/>
              <a:ext cx="569843" cy="588519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7500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grpSp>
          <p:nvGrpSpPr>
            <p:cNvPr id="91" name="Group 90"/>
            <p:cNvGrpSpPr/>
            <p:nvPr/>
          </p:nvGrpSpPr>
          <p:grpSpPr>
            <a:xfrm>
              <a:off x="6324600" y="2057400"/>
              <a:ext cx="3505200" cy="3722130"/>
              <a:chOff x="6324600" y="2057400"/>
              <a:chExt cx="3505200" cy="3722130"/>
            </a:xfrm>
          </p:grpSpPr>
          <p:grpSp>
            <p:nvGrpSpPr>
              <p:cNvPr id="9" name="Group 75"/>
              <p:cNvGrpSpPr/>
              <p:nvPr/>
            </p:nvGrpSpPr>
            <p:grpSpPr>
              <a:xfrm>
                <a:off x="6324600" y="2057400"/>
                <a:ext cx="2819400" cy="1914991"/>
                <a:chOff x="4903302" y="2057400"/>
                <a:chExt cx="2819400" cy="1914991"/>
              </a:xfrm>
            </p:grpSpPr>
            <p:sp>
              <p:nvSpPr>
                <p:cNvPr id="62" name="TextBox 61"/>
                <p:cNvSpPr txBox="1"/>
                <p:nvPr/>
              </p:nvSpPr>
              <p:spPr>
                <a:xfrm>
                  <a:off x="7036902" y="2993461"/>
                  <a:ext cx="6858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FF0000"/>
                      </a:solidFill>
                    </a:rPr>
                    <a:t>2(2)</a:t>
                  </a:r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  <p:grpSp>
              <p:nvGrpSpPr>
                <p:cNvPr id="10" name="Group 67"/>
                <p:cNvGrpSpPr/>
                <p:nvPr/>
              </p:nvGrpSpPr>
              <p:grpSpPr>
                <a:xfrm>
                  <a:off x="4903302" y="2057400"/>
                  <a:ext cx="2438400" cy="1914991"/>
                  <a:chOff x="3352800" y="1981200"/>
                  <a:chExt cx="2438400" cy="1914991"/>
                </a:xfrm>
              </p:grpSpPr>
              <p:sp>
                <p:nvSpPr>
                  <p:cNvPr id="42" name="Oval 41"/>
                  <p:cNvSpPr/>
                  <p:nvPr/>
                </p:nvSpPr>
                <p:spPr bwMode="auto">
                  <a:xfrm>
                    <a:off x="5204789" y="3307672"/>
                    <a:ext cx="569843" cy="588519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7500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2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ahoma" pitchFamily="34" charset="0"/>
                    </a:endParaRPr>
                  </a:p>
                </p:txBody>
              </p:sp>
              <p:grpSp>
                <p:nvGrpSpPr>
                  <p:cNvPr id="11" name="Group 66"/>
                  <p:cNvGrpSpPr/>
                  <p:nvPr/>
                </p:nvGrpSpPr>
                <p:grpSpPr>
                  <a:xfrm>
                    <a:off x="3352800" y="1981200"/>
                    <a:ext cx="2438400" cy="1904994"/>
                    <a:chOff x="3379302" y="1981200"/>
                    <a:chExt cx="2438400" cy="1904994"/>
                  </a:xfrm>
                </p:grpSpPr>
                <p:grpSp>
                  <p:nvGrpSpPr>
                    <p:cNvPr id="12" name="Group 46"/>
                    <p:cNvGrpSpPr/>
                    <p:nvPr/>
                  </p:nvGrpSpPr>
                  <p:grpSpPr>
                    <a:xfrm>
                      <a:off x="3379302" y="1981200"/>
                      <a:ext cx="1905000" cy="1904994"/>
                      <a:chOff x="457200" y="1828800"/>
                      <a:chExt cx="1905000" cy="1904994"/>
                    </a:xfrm>
                  </p:grpSpPr>
                  <p:grpSp>
                    <p:nvGrpSpPr>
                      <p:cNvPr id="13" name="Group 10"/>
                      <p:cNvGrpSpPr/>
                      <p:nvPr/>
                    </p:nvGrpSpPr>
                    <p:grpSpPr>
                      <a:xfrm>
                        <a:off x="457200" y="2196545"/>
                        <a:ext cx="1649898" cy="1537249"/>
                        <a:chOff x="4114800" y="1510748"/>
                        <a:chExt cx="1649898" cy="2007704"/>
                      </a:xfrm>
                    </p:grpSpPr>
                    <p:cxnSp>
                      <p:nvCxnSpPr>
                        <p:cNvPr id="55" name="Straight Arrow Connector 54"/>
                        <p:cNvCxnSpPr/>
                        <p:nvPr/>
                      </p:nvCxnSpPr>
                      <p:spPr bwMode="auto">
                        <a:xfrm rot="5400000">
                          <a:off x="4538421" y="2208453"/>
                          <a:ext cx="696639" cy="530087"/>
                        </a:xfrm>
                        <a:prstGeom prst="straightConnector1">
                          <a:avLst/>
                        </a:prstGeom>
                        <a:ln>
                          <a:headEnd type="none" w="med" len="med"/>
                          <a:tailEnd type="arrow"/>
                        </a:ln>
                      </p:spPr>
                      <p:style>
                        <a:lnRef idx="1">
                          <a:schemeClr val="accent2"/>
                        </a:lnRef>
                        <a:fillRef idx="0">
                          <a:schemeClr val="accent2"/>
                        </a:fillRef>
                        <a:effectRef idx="0">
                          <a:schemeClr val="accent2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14" name="Group 20"/>
                        <p:cNvGrpSpPr/>
                        <p:nvPr/>
                      </p:nvGrpSpPr>
                      <p:grpSpPr>
                        <a:xfrm>
                          <a:off x="4114800" y="1510748"/>
                          <a:ext cx="1649898" cy="2007704"/>
                          <a:chOff x="4101549" y="1510748"/>
                          <a:chExt cx="1649898" cy="2007704"/>
                        </a:xfrm>
                      </p:grpSpPr>
                      <p:grpSp>
                        <p:nvGrpSpPr>
                          <p:cNvPr id="15" name="Group 5"/>
                          <p:cNvGrpSpPr/>
                          <p:nvPr/>
                        </p:nvGrpSpPr>
                        <p:grpSpPr>
                          <a:xfrm>
                            <a:off x="5088837" y="1510748"/>
                            <a:ext cx="662610" cy="768626"/>
                            <a:chOff x="3975654" y="1934818"/>
                            <a:chExt cx="662610" cy="768626"/>
                          </a:xfrm>
                        </p:grpSpPr>
                        <p:sp>
                          <p:nvSpPr>
                            <p:cNvPr id="69" name="Oval 6"/>
                            <p:cNvSpPr/>
                            <p:nvPr/>
                          </p:nvSpPr>
                          <p:spPr bwMode="auto">
                            <a:xfrm>
                              <a:off x="3975654" y="1934818"/>
                              <a:ext cx="569843" cy="768626"/>
                            </a:xfrm>
                            <a:prstGeom prst="ellipse">
                              <a:avLst/>
                            </a:prstGeom>
                            <a:solidFill>
                              <a:schemeClr val="accent2"/>
                            </a:solidFill>
                            <a:ln w="9525" cap="flat" cmpd="sng" algn="ctr">
                              <a:noFill/>
                              <a:prstDash val="solid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rtlCol="0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pPr marL="0" marR="0" indent="0" algn="l" defTabSz="914400" rtl="0" eaLnBrk="1" fontAlgn="base" latinLnBrk="0" hangingPunct="1">
                                <a:lnSpc>
                                  <a:spcPct val="100000"/>
                                </a:lnSpc>
                                <a:spcBef>
                                  <a:spcPct val="20000"/>
                                </a:spcBef>
                                <a:spcAft>
                                  <a:spcPct val="7500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endParaRPr kumimoji="0" lang="en-US" sz="2400" b="0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Tahoma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71" name="TextBox 70"/>
                            <p:cNvSpPr txBox="1"/>
                            <p:nvPr/>
                          </p:nvSpPr>
                          <p:spPr>
                            <a:xfrm>
                              <a:off x="4055166" y="2093843"/>
                              <a:ext cx="583098" cy="482360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rtlCol="0">
                              <a:spAutoFit/>
                            </a:bodyPr>
                            <a:lstStyle/>
                            <a:p>
                              <a:r>
                                <a:rPr lang="en-US" dirty="0" smtClean="0"/>
                                <a:t>2</a:t>
                              </a:r>
                              <a:endParaRPr lang="en-US" dirty="0"/>
                            </a:p>
                          </p:txBody>
                        </p:sp>
                      </p:grpSp>
                      <p:grpSp>
                        <p:nvGrpSpPr>
                          <p:cNvPr id="16" name="Group 54"/>
                          <p:cNvGrpSpPr/>
                          <p:nvPr/>
                        </p:nvGrpSpPr>
                        <p:grpSpPr>
                          <a:xfrm>
                            <a:off x="4101549" y="2749826"/>
                            <a:ext cx="612913" cy="768626"/>
                            <a:chOff x="2226367" y="1934818"/>
                            <a:chExt cx="612913" cy="768626"/>
                          </a:xfrm>
                        </p:grpSpPr>
                        <p:sp>
                          <p:nvSpPr>
                            <p:cNvPr id="67" name="Oval 66"/>
                            <p:cNvSpPr/>
                            <p:nvPr/>
                          </p:nvSpPr>
                          <p:spPr bwMode="auto">
                            <a:xfrm>
                              <a:off x="2226367" y="1934818"/>
                              <a:ext cx="569843" cy="768626"/>
                            </a:xfrm>
                            <a:prstGeom prst="ellipse">
                              <a:avLst/>
                            </a:prstGeom>
                            <a:solidFill>
                              <a:schemeClr val="accent2"/>
                            </a:solidFill>
                            <a:ln w="9525" cap="flat" cmpd="sng" algn="ctr">
                              <a:noFill/>
                              <a:prstDash val="solid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rtlCol="0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pPr marL="0" marR="0" indent="0" algn="l" defTabSz="914400" rtl="0" eaLnBrk="1" fontAlgn="base" latinLnBrk="0" hangingPunct="1">
                                <a:lnSpc>
                                  <a:spcPct val="100000"/>
                                </a:lnSpc>
                                <a:spcBef>
                                  <a:spcPct val="20000"/>
                                </a:spcBef>
                                <a:spcAft>
                                  <a:spcPct val="7500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endParaRPr kumimoji="0" lang="en-US" sz="2400" b="0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Tahoma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68" name="TextBox 67"/>
                            <p:cNvSpPr txBox="1"/>
                            <p:nvPr/>
                          </p:nvSpPr>
                          <p:spPr>
                            <a:xfrm>
                              <a:off x="2332382" y="2093842"/>
                              <a:ext cx="506898" cy="482360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rtlCol="0">
                              <a:spAutoFit/>
                            </a:bodyPr>
                            <a:lstStyle/>
                            <a:p>
                              <a:r>
                                <a:rPr lang="en-US" dirty="0" smtClean="0"/>
                                <a:t>1</a:t>
                              </a:r>
                              <a:endParaRPr lang="en-US" dirty="0"/>
                            </a:p>
                          </p:txBody>
                        </p:sp>
                      </p:grpSp>
                    </p:grpSp>
                  </p:grpSp>
                  <p:sp>
                    <p:nvSpPr>
                      <p:cNvPr id="53" name="TextBox 52"/>
                      <p:cNvSpPr txBox="1"/>
                      <p:nvPr/>
                    </p:nvSpPr>
                    <p:spPr>
                      <a:xfrm>
                        <a:off x="1524000" y="1828800"/>
                        <a:ext cx="838200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>
                            <a:solidFill>
                              <a:srgbClr val="FF0000"/>
                            </a:solidFill>
                          </a:rPr>
                          <a:t>3(2)</a:t>
                        </a:r>
                        <a:endParaRPr lang="en-US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  <p:sp>
                    <p:nvSpPr>
                      <p:cNvPr id="54" name="TextBox 53"/>
                      <p:cNvSpPr txBox="1"/>
                      <p:nvPr/>
                    </p:nvSpPr>
                    <p:spPr>
                      <a:xfrm>
                        <a:off x="765312" y="2831068"/>
                        <a:ext cx="606287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0(0)</a:t>
                        </a:r>
                        <a:endParaRPr lang="en-US" dirty="0"/>
                      </a:p>
                    </p:txBody>
                  </p:sp>
                </p:grpSp>
                <p:sp>
                  <p:nvSpPr>
                    <p:cNvPr id="48" name="TextBox 47"/>
                    <p:cNvSpPr txBox="1"/>
                    <p:nvPr/>
                  </p:nvSpPr>
                  <p:spPr>
                    <a:xfrm>
                      <a:off x="5310804" y="3429433"/>
                      <a:ext cx="506898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p:txBody>
                </p:sp>
                <p:cxnSp>
                  <p:nvCxnSpPr>
                    <p:cNvPr id="49" name="Straight Arrow Connector 48"/>
                    <p:cNvCxnSpPr/>
                    <p:nvPr/>
                  </p:nvCxnSpPr>
                  <p:spPr bwMode="auto">
                    <a:xfrm rot="16200000" flipH="1">
                      <a:off x="4898307" y="2824395"/>
                      <a:ext cx="467190" cy="457200"/>
                    </a:xfrm>
                    <a:prstGeom prst="straightConnector1">
                      <a:avLst/>
                    </a:prstGeom>
                    <a:ln>
                      <a:headEnd type="none" w="med" len="med"/>
                      <a:tailEnd type="arrow"/>
                    </a:ln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sp>
            <p:nvSpPr>
              <p:cNvPr id="72" name="TextBox 71"/>
              <p:cNvSpPr txBox="1"/>
              <p:nvPr/>
            </p:nvSpPr>
            <p:spPr>
              <a:xfrm>
                <a:off x="9067800" y="3886200"/>
                <a:ext cx="762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1(-1)</a:t>
                </a:r>
                <a:endParaRPr lang="en-US" dirty="0"/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9018102" y="4398372"/>
                <a:ext cx="5068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5</a:t>
                </a:r>
                <a:endParaRPr lang="en-US" dirty="0"/>
              </a:p>
            </p:txBody>
          </p:sp>
          <p:cxnSp>
            <p:nvCxnSpPr>
              <p:cNvPr id="76" name="Straight Arrow Connector 75"/>
              <p:cNvCxnSpPr/>
              <p:nvPr/>
            </p:nvCxnSpPr>
            <p:spPr bwMode="auto">
              <a:xfrm rot="16200000" flipH="1">
                <a:off x="8681805" y="3881205"/>
                <a:ext cx="467190" cy="457200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78" name="TextBox 77"/>
              <p:cNvSpPr txBox="1"/>
              <p:nvPr/>
            </p:nvSpPr>
            <p:spPr>
              <a:xfrm>
                <a:off x="8458200" y="4800600"/>
                <a:ext cx="685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0(0)</a:t>
                </a:r>
                <a:endParaRPr lang="en-US" dirty="0"/>
              </a:p>
            </p:txBody>
          </p:sp>
          <p:sp>
            <p:nvSpPr>
              <p:cNvPr id="80" name="Oval 79"/>
              <p:cNvSpPr/>
              <p:nvPr/>
            </p:nvSpPr>
            <p:spPr bwMode="auto">
              <a:xfrm>
                <a:off x="8176589" y="5191011"/>
                <a:ext cx="569843" cy="588519"/>
              </a:xfrm>
              <a:prstGeom prst="ellipse">
                <a:avLst/>
              </a:prstGeom>
              <a:solidFill>
                <a:schemeClr val="accent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7500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8256102" y="5312772"/>
                <a:ext cx="5068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4</a:t>
                </a:r>
                <a:endParaRPr lang="en-US" dirty="0"/>
              </a:p>
            </p:txBody>
          </p:sp>
          <p:cxnSp>
            <p:nvCxnSpPr>
              <p:cNvPr id="83" name="Straight Arrow Connector 82"/>
              <p:cNvCxnSpPr>
                <a:endCxn id="80" idx="7"/>
              </p:cNvCxnSpPr>
              <p:nvPr/>
            </p:nvCxnSpPr>
            <p:spPr bwMode="auto">
              <a:xfrm rot="10800000" flipV="1">
                <a:off x="8662980" y="4800598"/>
                <a:ext cx="481020" cy="476599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</p:grpSp>
      <p:sp>
        <p:nvSpPr>
          <p:cNvPr id="132" name="Slide Number Placeholder 1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8A18A-86E7-40E4-84A7-0672FD91712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133" name="Footer Placeholder 13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  <p:grpSp>
        <p:nvGrpSpPr>
          <p:cNvPr id="70" name="Group 69"/>
          <p:cNvGrpSpPr/>
          <p:nvPr/>
        </p:nvGrpSpPr>
        <p:grpSpPr>
          <a:xfrm>
            <a:off x="5562600" y="1905000"/>
            <a:ext cx="3810000" cy="3886200"/>
            <a:chOff x="6324600" y="2057400"/>
            <a:chExt cx="3810000" cy="3886200"/>
          </a:xfrm>
        </p:grpSpPr>
        <p:sp>
          <p:nvSpPr>
            <p:cNvPr id="75" name="Oval 74"/>
            <p:cNvSpPr/>
            <p:nvPr/>
          </p:nvSpPr>
          <p:spPr bwMode="auto">
            <a:xfrm>
              <a:off x="8938589" y="4276611"/>
              <a:ext cx="569843" cy="588519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7500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grpSp>
          <p:nvGrpSpPr>
            <p:cNvPr id="77" name="Group 90"/>
            <p:cNvGrpSpPr/>
            <p:nvPr/>
          </p:nvGrpSpPr>
          <p:grpSpPr>
            <a:xfrm>
              <a:off x="6324600" y="2057400"/>
              <a:ext cx="3810000" cy="3886200"/>
              <a:chOff x="6324600" y="2057400"/>
              <a:chExt cx="3810000" cy="3886200"/>
            </a:xfrm>
          </p:grpSpPr>
          <p:grpSp>
            <p:nvGrpSpPr>
              <p:cNvPr id="79" name="Group 75"/>
              <p:cNvGrpSpPr/>
              <p:nvPr/>
            </p:nvGrpSpPr>
            <p:grpSpPr>
              <a:xfrm>
                <a:off x="6324600" y="2057400"/>
                <a:ext cx="2819400" cy="1914991"/>
                <a:chOff x="4903302" y="2057400"/>
                <a:chExt cx="2819400" cy="1914991"/>
              </a:xfrm>
            </p:grpSpPr>
            <p:sp>
              <p:nvSpPr>
                <p:cNvPr id="90" name="TextBox 89"/>
                <p:cNvSpPr txBox="1"/>
                <p:nvPr/>
              </p:nvSpPr>
              <p:spPr>
                <a:xfrm>
                  <a:off x="7036902" y="2993461"/>
                  <a:ext cx="6858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FF0000"/>
                      </a:solidFill>
                    </a:rPr>
                    <a:t>2(2)</a:t>
                  </a:r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  <p:grpSp>
              <p:nvGrpSpPr>
                <p:cNvPr id="93" name="Group 67"/>
                <p:cNvGrpSpPr/>
                <p:nvPr/>
              </p:nvGrpSpPr>
              <p:grpSpPr>
                <a:xfrm>
                  <a:off x="4903302" y="2057400"/>
                  <a:ext cx="2438400" cy="1914991"/>
                  <a:chOff x="3352800" y="1981200"/>
                  <a:chExt cx="2438400" cy="1914991"/>
                </a:xfrm>
              </p:grpSpPr>
              <p:sp>
                <p:nvSpPr>
                  <p:cNvPr id="94" name="Oval 93"/>
                  <p:cNvSpPr/>
                  <p:nvPr/>
                </p:nvSpPr>
                <p:spPr bwMode="auto">
                  <a:xfrm>
                    <a:off x="5204789" y="3307672"/>
                    <a:ext cx="569843" cy="588519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7500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2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ahoma" pitchFamily="34" charset="0"/>
                    </a:endParaRPr>
                  </a:p>
                </p:txBody>
              </p:sp>
              <p:grpSp>
                <p:nvGrpSpPr>
                  <p:cNvPr id="95" name="Group 66"/>
                  <p:cNvGrpSpPr/>
                  <p:nvPr/>
                </p:nvGrpSpPr>
                <p:grpSpPr>
                  <a:xfrm>
                    <a:off x="3352800" y="1981200"/>
                    <a:ext cx="2438400" cy="1904994"/>
                    <a:chOff x="3379302" y="1981200"/>
                    <a:chExt cx="2438400" cy="1904994"/>
                  </a:xfrm>
                </p:grpSpPr>
                <p:grpSp>
                  <p:nvGrpSpPr>
                    <p:cNvPr id="96" name="Group 46"/>
                    <p:cNvGrpSpPr/>
                    <p:nvPr/>
                  </p:nvGrpSpPr>
                  <p:grpSpPr>
                    <a:xfrm>
                      <a:off x="3379302" y="1981200"/>
                      <a:ext cx="1905000" cy="1904994"/>
                      <a:chOff x="457200" y="1828800"/>
                      <a:chExt cx="1905000" cy="1904994"/>
                    </a:xfrm>
                  </p:grpSpPr>
                  <p:grpSp>
                    <p:nvGrpSpPr>
                      <p:cNvPr id="106" name="Group 10"/>
                      <p:cNvGrpSpPr/>
                      <p:nvPr/>
                    </p:nvGrpSpPr>
                    <p:grpSpPr>
                      <a:xfrm>
                        <a:off x="457200" y="2196545"/>
                        <a:ext cx="1649898" cy="1537249"/>
                        <a:chOff x="4114800" y="1510748"/>
                        <a:chExt cx="1649898" cy="2007704"/>
                      </a:xfrm>
                    </p:grpSpPr>
                    <p:cxnSp>
                      <p:nvCxnSpPr>
                        <p:cNvPr id="135" name="Straight Arrow Connector 134"/>
                        <p:cNvCxnSpPr/>
                        <p:nvPr/>
                      </p:nvCxnSpPr>
                      <p:spPr bwMode="auto">
                        <a:xfrm rot="5400000">
                          <a:off x="4538421" y="2208453"/>
                          <a:ext cx="696639" cy="530087"/>
                        </a:xfrm>
                        <a:prstGeom prst="straightConnector1">
                          <a:avLst/>
                        </a:prstGeom>
                        <a:ln>
                          <a:headEnd type="none" w="med" len="med"/>
                          <a:tailEnd type="arrow"/>
                        </a:ln>
                      </p:spPr>
                      <p:style>
                        <a:lnRef idx="1">
                          <a:schemeClr val="accent2"/>
                        </a:lnRef>
                        <a:fillRef idx="0">
                          <a:schemeClr val="accent2"/>
                        </a:fillRef>
                        <a:effectRef idx="0">
                          <a:schemeClr val="accent2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136" name="Group 20"/>
                        <p:cNvGrpSpPr/>
                        <p:nvPr/>
                      </p:nvGrpSpPr>
                      <p:grpSpPr>
                        <a:xfrm>
                          <a:off x="4114800" y="1510748"/>
                          <a:ext cx="1649898" cy="2007704"/>
                          <a:chOff x="4101549" y="1510748"/>
                          <a:chExt cx="1649898" cy="2007704"/>
                        </a:xfrm>
                      </p:grpSpPr>
                      <p:grpSp>
                        <p:nvGrpSpPr>
                          <p:cNvPr id="137" name="Group 5"/>
                          <p:cNvGrpSpPr/>
                          <p:nvPr/>
                        </p:nvGrpSpPr>
                        <p:grpSpPr>
                          <a:xfrm>
                            <a:off x="5088837" y="1510748"/>
                            <a:ext cx="662610" cy="768626"/>
                            <a:chOff x="3975654" y="1934818"/>
                            <a:chExt cx="662610" cy="768626"/>
                          </a:xfrm>
                        </p:grpSpPr>
                        <p:sp>
                          <p:nvSpPr>
                            <p:cNvPr id="141" name="Oval 6"/>
                            <p:cNvSpPr/>
                            <p:nvPr/>
                          </p:nvSpPr>
                          <p:spPr bwMode="auto">
                            <a:xfrm>
                              <a:off x="3975654" y="1934818"/>
                              <a:ext cx="569843" cy="768626"/>
                            </a:xfrm>
                            <a:prstGeom prst="ellipse">
                              <a:avLst/>
                            </a:prstGeom>
                            <a:solidFill>
                              <a:schemeClr val="accent2"/>
                            </a:solidFill>
                            <a:ln w="9525" cap="flat" cmpd="sng" algn="ctr">
                              <a:noFill/>
                              <a:prstDash val="solid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rtlCol="0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pPr marL="0" marR="0" indent="0" algn="l" defTabSz="914400" rtl="0" eaLnBrk="1" fontAlgn="base" latinLnBrk="0" hangingPunct="1">
                                <a:lnSpc>
                                  <a:spcPct val="100000"/>
                                </a:lnSpc>
                                <a:spcBef>
                                  <a:spcPct val="20000"/>
                                </a:spcBef>
                                <a:spcAft>
                                  <a:spcPct val="7500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endParaRPr kumimoji="0" lang="en-US" sz="2400" b="0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Tahoma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142" name="TextBox 141"/>
                            <p:cNvSpPr txBox="1"/>
                            <p:nvPr/>
                          </p:nvSpPr>
                          <p:spPr>
                            <a:xfrm>
                              <a:off x="4055166" y="2093843"/>
                              <a:ext cx="583098" cy="482360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rtlCol="0">
                              <a:spAutoFit/>
                            </a:bodyPr>
                            <a:lstStyle/>
                            <a:p>
                              <a:r>
                                <a:rPr lang="en-US" dirty="0" smtClean="0"/>
                                <a:t>2</a:t>
                              </a:r>
                              <a:endParaRPr lang="en-US" dirty="0"/>
                            </a:p>
                          </p:txBody>
                        </p:sp>
                      </p:grpSp>
                      <p:grpSp>
                        <p:nvGrpSpPr>
                          <p:cNvPr id="138" name="Group 54"/>
                          <p:cNvGrpSpPr/>
                          <p:nvPr/>
                        </p:nvGrpSpPr>
                        <p:grpSpPr>
                          <a:xfrm>
                            <a:off x="4101549" y="2749826"/>
                            <a:ext cx="612913" cy="768626"/>
                            <a:chOff x="2226367" y="1934818"/>
                            <a:chExt cx="612913" cy="768626"/>
                          </a:xfrm>
                        </p:grpSpPr>
                        <p:sp>
                          <p:nvSpPr>
                            <p:cNvPr id="139" name="Oval 138"/>
                            <p:cNvSpPr/>
                            <p:nvPr/>
                          </p:nvSpPr>
                          <p:spPr bwMode="auto">
                            <a:xfrm>
                              <a:off x="2226367" y="1934818"/>
                              <a:ext cx="569843" cy="768626"/>
                            </a:xfrm>
                            <a:prstGeom prst="ellipse">
                              <a:avLst/>
                            </a:prstGeom>
                            <a:solidFill>
                              <a:schemeClr val="accent2"/>
                            </a:solidFill>
                            <a:ln w="9525" cap="flat" cmpd="sng" algn="ctr">
                              <a:noFill/>
                              <a:prstDash val="solid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rtlCol="0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pPr marL="0" marR="0" indent="0" algn="l" defTabSz="914400" rtl="0" eaLnBrk="1" fontAlgn="base" latinLnBrk="0" hangingPunct="1">
                                <a:lnSpc>
                                  <a:spcPct val="100000"/>
                                </a:lnSpc>
                                <a:spcBef>
                                  <a:spcPct val="20000"/>
                                </a:spcBef>
                                <a:spcAft>
                                  <a:spcPct val="7500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endParaRPr kumimoji="0" lang="en-US" sz="2400" b="0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Tahoma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140" name="TextBox 139"/>
                            <p:cNvSpPr txBox="1"/>
                            <p:nvPr/>
                          </p:nvSpPr>
                          <p:spPr>
                            <a:xfrm>
                              <a:off x="2332382" y="2093842"/>
                              <a:ext cx="506898" cy="482360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rtlCol="0">
                              <a:spAutoFit/>
                            </a:bodyPr>
                            <a:lstStyle/>
                            <a:p>
                              <a:r>
                                <a:rPr lang="en-US" dirty="0" smtClean="0"/>
                                <a:t>1</a:t>
                              </a:r>
                              <a:endParaRPr lang="en-US" dirty="0"/>
                            </a:p>
                          </p:txBody>
                        </p:sp>
                      </p:grpSp>
                    </p:grpSp>
                  </p:grpSp>
                  <p:sp>
                    <p:nvSpPr>
                      <p:cNvPr id="107" name="TextBox 106"/>
                      <p:cNvSpPr txBox="1"/>
                      <p:nvPr/>
                    </p:nvSpPr>
                    <p:spPr>
                      <a:xfrm>
                        <a:off x="1524000" y="1828800"/>
                        <a:ext cx="838200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>
                            <a:solidFill>
                              <a:srgbClr val="FF0000"/>
                            </a:solidFill>
                          </a:rPr>
                          <a:t>3(2)</a:t>
                        </a:r>
                        <a:endParaRPr lang="en-US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  <p:sp>
                    <p:nvSpPr>
                      <p:cNvPr id="134" name="TextBox 133"/>
                      <p:cNvSpPr txBox="1"/>
                      <p:nvPr/>
                    </p:nvSpPr>
                    <p:spPr>
                      <a:xfrm>
                        <a:off x="765312" y="2831068"/>
                        <a:ext cx="606287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0(0)</a:t>
                        </a:r>
                        <a:endParaRPr lang="en-US" dirty="0"/>
                      </a:p>
                    </p:txBody>
                  </p:sp>
                </p:grpSp>
                <p:sp>
                  <p:nvSpPr>
                    <p:cNvPr id="97" name="TextBox 96"/>
                    <p:cNvSpPr txBox="1"/>
                    <p:nvPr/>
                  </p:nvSpPr>
                  <p:spPr>
                    <a:xfrm>
                      <a:off x="5310804" y="3429433"/>
                      <a:ext cx="506898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p:txBody>
                </p:sp>
                <p:cxnSp>
                  <p:nvCxnSpPr>
                    <p:cNvPr id="98" name="Straight Arrow Connector 97"/>
                    <p:cNvCxnSpPr/>
                    <p:nvPr/>
                  </p:nvCxnSpPr>
                  <p:spPr bwMode="auto">
                    <a:xfrm rot="16200000" flipH="1">
                      <a:off x="4898307" y="2824395"/>
                      <a:ext cx="467190" cy="457200"/>
                    </a:xfrm>
                    <a:prstGeom prst="straightConnector1">
                      <a:avLst/>
                    </a:prstGeom>
                    <a:ln>
                      <a:headEnd type="none" w="med" len="med"/>
                      <a:tailEnd type="arrow"/>
                    </a:ln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sp>
            <p:nvSpPr>
              <p:cNvPr id="81" name="TextBox 80"/>
              <p:cNvSpPr txBox="1"/>
              <p:nvPr/>
            </p:nvSpPr>
            <p:spPr>
              <a:xfrm>
                <a:off x="9067800" y="3886200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1(1)</a:t>
                </a:r>
                <a:endParaRPr lang="en-US" dirty="0"/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9018102" y="4398372"/>
                <a:ext cx="5068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4</a:t>
                </a:r>
                <a:endParaRPr lang="en-US" dirty="0"/>
              </a:p>
            </p:txBody>
          </p:sp>
          <p:cxnSp>
            <p:nvCxnSpPr>
              <p:cNvPr id="85" name="Straight Arrow Connector 84"/>
              <p:cNvCxnSpPr/>
              <p:nvPr/>
            </p:nvCxnSpPr>
            <p:spPr bwMode="auto">
              <a:xfrm rot="16200000" flipH="1">
                <a:off x="8681805" y="3881205"/>
                <a:ext cx="467190" cy="457200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86" name="TextBox 85"/>
              <p:cNvSpPr txBox="1"/>
              <p:nvPr/>
            </p:nvSpPr>
            <p:spPr>
              <a:xfrm>
                <a:off x="9448800" y="4964670"/>
                <a:ext cx="685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0(0)</a:t>
                </a:r>
                <a:endParaRPr lang="en-US" dirty="0"/>
              </a:p>
            </p:txBody>
          </p:sp>
          <p:sp>
            <p:nvSpPr>
              <p:cNvPr id="87" name="Oval 86"/>
              <p:cNvSpPr/>
              <p:nvPr/>
            </p:nvSpPr>
            <p:spPr bwMode="auto">
              <a:xfrm>
                <a:off x="9167189" y="5355081"/>
                <a:ext cx="569843" cy="588519"/>
              </a:xfrm>
              <a:prstGeom prst="ellipse">
                <a:avLst/>
              </a:prstGeom>
              <a:solidFill>
                <a:schemeClr val="accent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7500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endParaRPr>
              </a:p>
            </p:txBody>
          </p:sp>
          <p:sp>
            <p:nvSpPr>
              <p:cNvPr id="88" name="TextBox 87"/>
              <p:cNvSpPr txBox="1"/>
              <p:nvPr/>
            </p:nvSpPr>
            <p:spPr>
              <a:xfrm>
                <a:off x="9246702" y="5476842"/>
                <a:ext cx="5068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5</a:t>
                </a:r>
                <a:endParaRPr lang="en-US" dirty="0"/>
              </a:p>
            </p:txBody>
          </p:sp>
          <p:cxnSp>
            <p:nvCxnSpPr>
              <p:cNvPr id="89" name="Straight Arrow Connector 88"/>
              <p:cNvCxnSpPr>
                <a:endCxn id="87" idx="0"/>
              </p:cNvCxnSpPr>
              <p:nvPr/>
            </p:nvCxnSpPr>
            <p:spPr bwMode="auto">
              <a:xfrm rot="16200000" flipH="1">
                <a:off x="9135115" y="5038084"/>
                <a:ext cx="554481" cy="79511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</p:grpSp>
      <p:sp>
        <p:nvSpPr>
          <p:cNvPr id="145" name="Curved Left Arrow 144"/>
          <p:cNvSpPr/>
          <p:nvPr/>
        </p:nvSpPr>
        <p:spPr bwMode="auto">
          <a:xfrm flipH="1" flipV="1">
            <a:off x="1752600" y="3810000"/>
            <a:ext cx="609600" cy="762000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FFFF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7500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104" grpId="0" animBg="1"/>
      <p:bldP spid="10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7772400" cy="457200"/>
          </a:xfrm>
        </p:spPr>
        <p:txBody>
          <a:bodyPr/>
          <a:lstStyle/>
          <a:p>
            <a:r>
              <a:rPr lang="en-US" dirty="0" smtClean="0"/>
              <a:t>Double Rotation</a:t>
            </a:r>
            <a:endParaRPr lang="en-US" sz="4800" dirty="0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8534400" cy="457200"/>
          </a:xfrm>
        </p:spPr>
        <p:txBody>
          <a:bodyPr/>
          <a:lstStyle/>
          <a:p>
            <a:pPr>
              <a:buFontTx/>
              <a:buNone/>
            </a:pPr>
            <a:endParaRPr lang="en-US" dirty="0"/>
          </a:p>
        </p:txBody>
      </p:sp>
      <p:sp>
        <p:nvSpPr>
          <p:cNvPr id="42017" name="Rectangle 33"/>
          <p:cNvSpPr>
            <a:spLocks noChangeArrowheads="1"/>
          </p:cNvSpPr>
          <p:nvPr/>
        </p:nvSpPr>
        <p:spPr bwMode="auto">
          <a:xfrm>
            <a:off x="228600" y="1295400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 smtClean="0"/>
              <a:t>After first rotation</a:t>
            </a:r>
            <a:endParaRPr lang="en-US" sz="2000" dirty="0"/>
          </a:p>
        </p:txBody>
      </p:sp>
      <p:sp>
        <p:nvSpPr>
          <p:cNvPr id="40" name="Rectangle 33"/>
          <p:cNvSpPr>
            <a:spLocks noChangeArrowheads="1"/>
          </p:cNvSpPr>
          <p:nvPr/>
        </p:nvSpPr>
        <p:spPr bwMode="auto">
          <a:xfrm>
            <a:off x="6324600" y="1371600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 smtClean="0"/>
              <a:t>After second rotation</a:t>
            </a:r>
            <a:endParaRPr lang="en-US" sz="2000" dirty="0"/>
          </a:p>
        </p:txBody>
      </p:sp>
      <p:sp>
        <p:nvSpPr>
          <p:cNvPr id="104" name="Right Arrow 103"/>
          <p:cNvSpPr/>
          <p:nvPr/>
        </p:nvSpPr>
        <p:spPr bwMode="auto">
          <a:xfrm>
            <a:off x="3770243" y="3048000"/>
            <a:ext cx="1258957" cy="533400"/>
          </a:xfrm>
          <a:prstGeom prst="rightArrow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7500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3581400" y="245006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LR</a:t>
            </a:r>
            <a:endParaRPr lang="en-US" dirty="0"/>
          </a:p>
        </p:txBody>
      </p:sp>
      <p:grpSp>
        <p:nvGrpSpPr>
          <p:cNvPr id="12" name="Group 98"/>
          <p:cNvGrpSpPr/>
          <p:nvPr/>
        </p:nvGrpSpPr>
        <p:grpSpPr>
          <a:xfrm>
            <a:off x="5638800" y="1752600"/>
            <a:ext cx="3352800" cy="2883932"/>
            <a:chOff x="6324600" y="2057400"/>
            <a:chExt cx="3352800" cy="2883932"/>
          </a:xfrm>
        </p:grpSpPr>
        <p:sp>
          <p:nvSpPr>
            <p:cNvPr id="100" name="Oval 99"/>
            <p:cNvSpPr/>
            <p:nvPr/>
          </p:nvSpPr>
          <p:spPr bwMode="auto">
            <a:xfrm>
              <a:off x="8938589" y="4276611"/>
              <a:ext cx="569843" cy="588519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7500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grpSp>
          <p:nvGrpSpPr>
            <p:cNvPr id="13" name="Group 90"/>
            <p:cNvGrpSpPr/>
            <p:nvPr/>
          </p:nvGrpSpPr>
          <p:grpSpPr>
            <a:xfrm>
              <a:off x="6324600" y="2057400"/>
              <a:ext cx="3352800" cy="2883932"/>
              <a:chOff x="6324600" y="2057400"/>
              <a:chExt cx="3352800" cy="2883932"/>
            </a:xfrm>
          </p:grpSpPr>
          <p:grpSp>
            <p:nvGrpSpPr>
              <p:cNvPr id="14" name="Group 75"/>
              <p:cNvGrpSpPr/>
              <p:nvPr/>
            </p:nvGrpSpPr>
            <p:grpSpPr>
              <a:xfrm>
                <a:off x="6324600" y="2057400"/>
                <a:ext cx="2743200" cy="1914991"/>
                <a:chOff x="4903302" y="2057400"/>
                <a:chExt cx="2743200" cy="1914991"/>
              </a:xfrm>
            </p:grpSpPr>
            <p:sp>
              <p:nvSpPr>
                <p:cNvPr id="114" name="TextBox 113"/>
                <p:cNvSpPr txBox="1"/>
                <p:nvPr/>
              </p:nvSpPr>
              <p:spPr>
                <a:xfrm>
                  <a:off x="7036902" y="2993461"/>
                  <a:ext cx="6096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1(0)</a:t>
                  </a:r>
                  <a:endParaRPr lang="en-US" dirty="0"/>
                </a:p>
              </p:txBody>
            </p:sp>
            <p:grpSp>
              <p:nvGrpSpPr>
                <p:cNvPr id="15" name="Group 67"/>
                <p:cNvGrpSpPr/>
                <p:nvPr/>
              </p:nvGrpSpPr>
              <p:grpSpPr>
                <a:xfrm>
                  <a:off x="4903302" y="2057400"/>
                  <a:ext cx="2438400" cy="1914991"/>
                  <a:chOff x="3352800" y="1981200"/>
                  <a:chExt cx="2438400" cy="1914991"/>
                </a:xfrm>
              </p:grpSpPr>
              <p:sp>
                <p:nvSpPr>
                  <p:cNvPr id="116" name="Oval 115"/>
                  <p:cNvSpPr/>
                  <p:nvPr/>
                </p:nvSpPr>
                <p:spPr bwMode="auto">
                  <a:xfrm>
                    <a:off x="5204789" y="3307672"/>
                    <a:ext cx="569843" cy="588519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7500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2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ahoma" pitchFamily="34" charset="0"/>
                    </a:endParaRPr>
                  </a:p>
                </p:txBody>
              </p:sp>
              <p:grpSp>
                <p:nvGrpSpPr>
                  <p:cNvPr id="16" name="Group 66"/>
                  <p:cNvGrpSpPr/>
                  <p:nvPr/>
                </p:nvGrpSpPr>
                <p:grpSpPr>
                  <a:xfrm>
                    <a:off x="3352800" y="1981200"/>
                    <a:ext cx="2438400" cy="1904994"/>
                    <a:chOff x="3379302" y="1981200"/>
                    <a:chExt cx="2438400" cy="1904994"/>
                  </a:xfrm>
                </p:grpSpPr>
                <p:grpSp>
                  <p:nvGrpSpPr>
                    <p:cNvPr id="17" name="Group 46"/>
                    <p:cNvGrpSpPr/>
                    <p:nvPr/>
                  </p:nvGrpSpPr>
                  <p:grpSpPr>
                    <a:xfrm>
                      <a:off x="3379302" y="1981200"/>
                      <a:ext cx="1905000" cy="1904994"/>
                      <a:chOff x="457200" y="1828800"/>
                      <a:chExt cx="1905000" cy="1904994"/>
                    </a:xfrm>
                  </p:grpSpPr>
                  <p:grpSp>
                    <p:nvGrpSpPr>
                      <p:cNvPr id="18" name="Group 10"/>
                      <p:cNvGrpSpPr/>
                      <p:nvPr/>
                    </p:nvGrpSpPr>
                    <p:grpSpPr>
                      <a:xfrm>
                        <a:off x="457200" y="2196545"/>
                        <a:ext cx="1649898" cy="1537249"/>
                        <a:chOff x="4114800" y="1510748"/>
                        <a:chExt cx="1649898" cy="2007704"/>
                      </a:xfrm>
                    </p:grpSpPr>
                    <p:cxnSp>
                      <p:nvCxnSpPr>
                        <p:cNvPr id="124" name="Straight Arrow Connector 123"/>
                        <p:cNvCxnSpPr/>
                        <p:nvPr/>
                      </p:nvCxnSpPr>
                      <p:spPr bwMode="auto">
                        <a:xfrm rot="5400000">
                          <a:off x="4538421" y="2208453"/>
                          <a:ext cx="696639" cy="530087"/>
                        </a:xfrm>
                        <a:prstGeom prst="straightConnector1">
                          <a:avLst/>
                        </a:prstGeom>
                        <a:ln>
                          <a:headEnd type="none" w="med" len="med"/>
                          <a:tailEnd type="arrow"/>
                        </a:ln>
                      </p:spPr>
                      <p:style>
                        <a:lnRef idx="1">
                          <a:schemeClr val="accent2"/>
                        </a:lnRef>
                        <a:fillRef idx="0">
                          <a:schemeClr val="accent2"/>
                        </a:fillRef>
                        <a:effectRef idx="0">
                          <a:schemeClr val="accent2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19" name="Group 20"/>
                        <p:cNvGrpSpPr/>
                        <p:nvPr/>
                      </p:nvGrpSpPr>
                      <p:grpSpPr>
                        <a:xfrm>
                          <a:off x="4114800" y="1510748"/>
                          <a:ext cx="1649898" cy="2007704"/>
                          <a:chOff x="4101549" y="1510748"/>
                          <a:chExt cx="1649898" cy="2007704"/>
                        </a:xfrm>
                      </p:grpSpPr>
                      <p:grpSp>
                        <p:nvGrpSpPr>
                          <p:cNvPr id="20" name="Group 5"/>
                          <p:cNvGrpSpPr/>
                          <p:nvPr/>
                        </p:nvGrpSpPr>
                        <p:grpSpPr>
                          <a:xfrm>
                            <a:off x="5088837" y="1510748"/>
                            <a:ext cx="662610" cy="768626"/>
                            <a:chOff x="3975654" y="1934818"/>
                            <a:chExt cx="662610" cy="768626"/>
                          </a:xfrm>
                        </p:grpSpPr>
                        <p:sp>
                          <p:nvSpPr>
                            <p:cNvPr id="130" name="Oval 6"/>
                            <p:cNvSpPr/>
                            <p:nvPr/>
                          </p:nvSpPr>
                          <p:spPr bwMode="auto">
                            <a:xfrm>
                              <a:off x="3975654" y="1934818"/>
                              <a:ext cx="569843" cy="768626"/>
                            </a:xfrm>
                            <a:prstGeom prst="ellipse">
                              <a:avLst/>
                            </a:prstGeom>
                            <a:solidFill>
                              <a:schemeClr val="accent2"/>
                            </a:solidFill>
                            <a:ln w="9525" cap="flat" cmpd="sng" algn="ctr">
                              <a:noFill/>
                              <a:prstDash val="solid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rtlCol="0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pPr marL="0" marR="0" indent="0" algn="l" defTabSz="914400" rtl="0" eaLnBrk="1" fontAlgn="base" latinLnBrk="0" hangingPunct="1">
                                <a:lnSpc>
                                  <a:spcPct val="100000"/>
                                </a:lnSpc>
                                <a:spcBef>
                                  <a:spcPct val="20000"/>
                                </a:spcBef>
                                <a:spcAft>
                                  <a:spcPct val="7500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endParaRPr kumimoji="0" lang="en-US" sz="2400" b="0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Tahoma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131" name="TextBox 130"/>
                            <p:cNvSpPr txBox="1"/>
                            <p:nvPr/>
                          </p:nvSpPr>
                          <p:spPr>
                            <a:xfrm>
                              <a:off x="4055166" y="2093843"/>
                              <a:ext cx="583098" cy="482360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rtlCol="0">
                              <a:spAutoFit/>
                            </a:bodyPr>
                            <a:lstStyle/>
                            <a:p>
                              <a:r>
                                <a:rPr lang="en-US" dirty="0" smtClean="0"/>
                                <a:t>2</a:t>
                              </a:r>
                              <a:endParaRPr lang="en-US" dirty="0"/>
                            </a:p>
                          </p:txBody>
                        </p:sp>
                      </p:grpSp>
                      <p:grpSp>
                        <p:nvGrpSpPr>
                          <p:cNvPr id="21" name="Group 54"/>
                          <p:cNvGrpSpPr/>
                          <p:nvPr/>
                        </p:nvGrpSpPr>
                        <p:grpSpPr>
                          <a:xfrm>
                            <a:off x="4101549" y="2749826"/>
                            <a:ext cx="612913" cy="768626"/>
                            <a:chOff x="2226367" y="1934818"/>
                            <a:chExt cx="612913" cy="768626"/>
                          </a:xfrm>
                        </p:grpSpPr>
                        <p:sp>
                          <p:nvSpPr>
                            <p:cNvPr id="128" name="Oval 127"/>
                            <p:cNvSpPr/>
                            <p:nvPr/>
                          </p:nvSpPr>
                          <p:spPr bwMode="auto">
                            <a:xfrm>
                              <a:off x="2226367" y="1934818"/>
                              <a:ext cx="569843" cy="768626"/>
                            </a:xfrm>
                            <a:prstGeom prst="ellipse">
                              <a:avLst/>
                            </a:prstGeom>
                            <a:solidFill>
                              <a:schemeClr val="accent2"/>
                            </a:solidFill>
                            <a:ln w="9525" cap="flat" cmpd="sng" algn="ctr">
                              <a:noFill/>
                              <a:prstDash val="solid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rtlCol="0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pPr marL="0" marR="0" indent="0" algn="l" defTabSz="914400" rtl="0" eaLnBrk="1" fontAlgn="base" latinLnBrk="0" hangingPunct="1">
                                <a:lnSpc>
                                  <a:spcPct val="100000"/>
                                </a:lnSpc>
                                <a:spcBef>
                                  <a:spcPct val="20000"/>
                                </a:spcBef>
                                <a:spcAft>
                                  <a:spcPct val="7500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endParaRPr kumimoji="0" lang="en-US" sz="2400" b="0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Tahoma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129" name="TextBox 128"/>
                            <p:cNvSpPr txBox="1"/>
                            <p:nvPr/>
                          </p:nvSpPr>
                          <p:spPr>
                            <a:xfrm>
                              <a:off x="2332382" y="2093842"/>
                              <a:ext cx="506898" cy="482360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rtlCol="0">
                              <a:spAutoFit/>
                            </a:bodyPr>
                            <a:lstStyle/>
                            <a:p>
                              <a:r>
                                <a:rPr lang="en-US" dirty="0" smtClean="0"/>
                                <a:t>1</a:t>
                              </a:r>
                              <a:endParaRPr lang="en-US" dirty="0"/>
                            </a:p>
                          </p:txBody>
                        </p:sp>
                      </p:grpSp>
                    </p:grpSp>
                  </p:grpSp>
                  <p:sp>
                    <p:nvSpPr>
                      <p:cNvPr id="122" name="TextBox 121"/>
                      <p:cNvSpPr txBox="1"/>
                      <p:nvPr/>
                    </p:nvSpPr>
                    <p:spPr>
                      <a:xfrm>
                        <a:off x="1524000" y="1828800"/>
                        <a:ext cx="838200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2(1)</a:t>
                        </a:r>
                        <a:endParaRPr lang="en-US" dirty="0"/>
                      </a:p>
                    </p:txBody>
                  </p:sp>
                  <p:sp>
                    <p:nvSpPr>
                      <p:cNvPr id="123" name="TextBox 122"/>
                      <p:cNvSpPr txBox="1"/>
                      <p:nvPr/>
                    </p:nvSpPr>
                    <p:spPr>
                      <a:xfrm>
                        <a:off x="765312" y="2831068"/>
                        <a:ext cx="682487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0(0)</a:t>
                        </a:r>
                        <a:endParaRPr lang="en-US" dirty="0"/>
                      </a:p>
                    </p:txBody>
                  </p:sp>
                </p:grpSp>
                <p:sp>
                  <p:nvSpPr>
                    <p:cNvPr id="119" name="TextBox 118"/>
                    <p:cNvSpPr txBox="1"/>
                    <p:nvPr/>
                  </p:nvSpPr>
                  <p:spPr>
                    <a:xfrm>
                      <a:off x="5310804" y="3429433"/>
                      <a:ext cx="506898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p:txBody>
                </p:sp>
                <p:cxnSp>
                  <p:nvCxnSpPr>
                    <p:cNvPr id="120" name="Straight Arrow Connector 119"/>
                    <p:cNvCxnSpPr/>
                    <p:nvPr/>
                  </p:nvCxnSpPr>
                  <p:spPr bwMode="auto">
                    <a:xfrm rot="16200000" flipH="1">
                      <a:off x="4898307" y="2824395"/>
                      <a:ext cx="467190" cy="457200"/>
                    </a:xfrm>
                    <a:prstGeom prst="straightConnector1">
                      <a:avLst/>
                    </a:prstGeom>
                    <a:ln>
                      <a:headEnd type="none" w="med" len="med"/>
                      <a:tailEnd type="arrow"/>
                    </a:ln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sp>
            <p:nvSpPr>
              <p:cNvPr id="103" name="TextBox 102"/>
              <p:cNvSpPr txBox="1"/>
              <p:nvPr/>
            </p:nvSpPr>
            <p:spPr>
              <a:xfrm>
                <a:off x="9067800" y="3886200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0(0)</a:t>
                </a:r>
                <a:endParaRPr lang="en-US" dirty="0"/>
              </a:p>
            </p:txBody>
          </p:sp>
          <p:sp>
            <p:nvSpPr>
              <p:cNvPr id="108" name="TextBox 107"/>
              <p:cNvSpPr txBox="1"/>
              <p:nvPr/>
            </p:nvSpPr>
            <p:spPr>
              <a:xfrm>
                <a:off x="9018102" y="4398372"/>
                <a:ext cx="5068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5</a:t>
                </a:r>
                <a:endParaRPr lang="en-US" dirty="0"/>
              </a:p>
            </p:txBody>
          </p:sp>
          <p:cxnSp>
            <p:nvCxnSpPr>
              <p:cNvPr id="109" name="Straight Arrow Connector 108"/>
              <p:cNvCxnSpPr/>
              <p:nvPr/>
            </p:nvCxnSpPr>
            <p:spPr bwMode="auto">
              <a:xfrm rot="16200000" flipH="1">
                <a:off x="8681805" y="3881205"/>
                <a:ext cx="467190" cy="457200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110" name="TextBox 109"/>
              <p:cNvSpPr txBox="1"/>
              <p:nvPr/>
            </p:nvSpPr>
            <p:spPr>
              <a:xfrm>
                <a:off x="7391400" y="3962400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0(0)</a:t>
                </a:r>
                <a:endParaRPr lang="en-US" dirty="0"/>
              </a:p>
            </p:txBody>
          </p:sp>
          <p:sp>
            <p:nvSpPr>
              <p:cNvPr id="111" name="Oval 110"/>
              <p:cNvSpPr/>
              <p:nvPr/>
            </p:nvSpPr>
            <p:spPr bwMode="auto">
              <a:xfrm>
                <a:off x="7338389" y="4352813"/>
                <a:ext cx="569843" cy="588519"/>
              </a:xfrm>
              <a:prstGeom prst="ellipse">
                <a:avLst/>
              </a:prstGeom>
              <a:solidFill>
                <a:schemeClr val="accent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7500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endParaRPr>
              </a:p>
            </p:txBody>
          </p:sp>
          <p:sp>
            <p:nvSpPr>
              <p:cNvPr id="112" name="TextBox 111"/>
              <p:cNvSpPr txBox="1"/>
              <p:nvPr/>
            </p:nvSpPr>
            <p:spPr>
              <a:xfrm>
                <a:off x="7417902" y="4474574"/>
                <a:ext cx="5068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3</a:t>
                </a:r>
                <a:endParaRPr lang="en-US" dirty="0"/>
              </a:p>
            </p:txBody>
          </p:sp>
          <p:cxnSp>
            <p:nvCxnSpPr>
              <p:cNvPr id="113" name="Straight Arrow Connector 112"/>
              <p:cNvCxnSpPr>
                <a:endCxn id="111" idx="7"/>
              </p:cNvCxnSpPr>
              <p:nvPr/>
            </p:nvCxnSpPr>
            <p:spPr bwMode="auto">
              <a:xfrm rot="10800000" flipV="1">
                <a:off x="7824780" y="3962400"/>
                <a:ext cx="481020" cy="476599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</p:grpSp>
      <p:sp>
        <p:nvSpPr>
          <p:cNvPr id="132" name="Slide Number Placeholder 1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8A18A-86E7-40E4-84A7-0672FD917124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133" name="Footer Placeholder 13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  <p:grpSp>
        <p:nvGrpSpPr>
          <p:cNvPr id="70" name="Group 69"/>
          <p:cNvGrpSpPr/>
          <p:nvPr/>
        </p:nvGrpSpPr>
        <p:grpSpPr>
          <a:xfrm>
            <a:off x="152400" y="1752600"/>
            <a:ext cx="3810000" cy="3886200"/>
            <a:chOff x="6324600" y="2057400"/>
            <a:chExt cx="3810000" cy="3886200"/>
          </a:xfrm>
        </p:grpSpPr>
        <p:sp>
          <p:nvSpPr>
            <p:cNvPr id="75" name="Oval 74"/>
            <p:cNvSpPr/>
            <p:nvPr/>
          </p:nvSpPr>
          <p:spPr bwMode="auto">
            <a:xfrm>
              <a:off x="8938589" y="4276611"/>
              <a:ext cx="569843" cy="588519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7500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grpSp>
          <p:nvGrpSpPr>
            <p:cNvPr id="77" name="Group 90"/>
            <p:cNvGrpSpPr/>
            <p:nvPr/>
          </p:nvGrpSpPr>
          <p:grpSpPr>
            <a:xfrm>
              <a:off x="6324600" y="2057400"/>
              <a:ext cx="3810000" cy="3886200"/>
              <a:chOff x="6324600" y="2057400"/>
              <a:chExt cx="3810000" cy="3886200"/>
            </a:xfrm>
          </p:grpSpPr>
          <p:grpSp>
            <p:nvGrpSpPr>
              <p:cNvPr id="79" name="Group 75"/>
              <p:cNvGrpSpPr/>
              <p:nvPr/>
            </p:nvGrpSpPr>
            <p:grpSpPr>
              <a:xfrm>
                <a:off x="6324600" y="2057400"/>
                <a:ext cx="2819400" cy="1914991"/>
                <a:chOff x="4903302" y="2057400"/>
                <a:chExt cx="2819400" cy="1914991"/>
              </a:xfrm>
            </p:grpSpPr>
            <p:sp>
              <p:nvSpPr>
                <p:cNvPr id="90" name="TextBox 89"/>
                <p:cNvSpPr txBox="1"/>
                <p:nvPr/>
              </p:nvSpPr>
              <p:spPr>
                <a:xfrm>
                  <a:off x="7036902" y="2993461"/>
                  <a:ext cx="6858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FF0000"/>
                      </a:solidFill>
                    </a:rPr>
                    <a:t>2(2)</a:t>
                  </a:r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  <p:grpSp>
              <p:nvGrpSpPr>
                <p:cNvPr id="91" name="Group 67"/>
                <p:cNvGrpSpPr/>
                <p:nvPr/>
              </p:nvGrpSpPr>
              <p:grpSpPr>
                <a:xfrm>
                  <a:off x="4903302" y="2057400"/>
                  <a:ext cx="2438400" cy="1914991"/>
                  <a:chOff x="3352800" y="1981200"/>
                  <a:chExt cx="2438400" cy="1914991"/>
                </a:xfrm>
              </p:grpSpPr>
              <p:sp>
                <p:nvSpPr>
                  <p:cNvPr id="92" name="Oval 91"/>
                  <p:cNvSpPr/>
                  <p:nvPr/>
                </p:nvSpPr>
                <p:spPr bwMode="auto">
                  <a:xfrm>
                    <a:off x="5204789" y="3307672"/>
                    <a:ext cx="569843" cy="588519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7500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2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ahoma" pitchFamily="34" charset="0"/>
                    </a:endParaRPr>
                  </a:p>
                </p:txBody>
              </p:sp>
              <p:grpSp>
                <p:nvGrpSpPr>
                  <p:cNvPr id="93" name="Group 66"/>
                  <p:cNvGrpSpPr/>
                  <p:nvPr/>
                </p:nvGrpSpPr>
                <p:grpSpPr>
                  <a:xfrm>
                    <a:off x="3352800" y="1981200"/>
                    <a:ext cx="2438400" cy="1904994"/>
                    <a:chOff x="3379302" y="1981200"/>
                    <a:chExt cx="2438400" cy="1904994"/>
                  </a:xfrm>
                </p:grpSpPr>
                <p:grpSp>
                  <p:nvGrpSpPr>
                    <p:cNvPr id="94" name="Group 46"/>
                    <p:cNvGrpSpPr/>
                    <p:nvPr/>
                  </p:nvGrpSpPr>
                  <p:grpSpPr>
                    <a:xfrm>
                      <a:off x="3379302" y="1981200"/>
                      <a:ext cx="1905000" cy="1904994"/>
                      <a:chOff x="457200" y="1828800"/>
                      <a:chExt cx="1905000" cy="1904994"/>
                    </a:xfrm>
                  </p:grpSpPr>
                  <p:grpSp>
                    <p:nvGrpSpPr>
                      <p:cNvPr id="97" name="Group 10"/>
                      <p:cNvGrpSpPr/>
                      <p:nvPr/>
                    </p:nvGrpSpPr>
                    <p:grpSpPr>
                      <a:xfrm>
                        <a:off x="457200" y="2196545"/>
                        <a:ext cx="1649898" cy="1537249"/>
                        <a:chOff x="4114800" y="1510748"/>
                        <a:chExt cx="1649898" cy="2007704"/>
                      </a:xfrm>
                    </p:grpSpPr>
                    <p:cxnSp>
                      <p:nvCxnSpPr>
                        <p:cNvPr id="101" name="Straight Arrow Connector 100"/>
                        <p:cNvCxnSpPr/>
                        <p:nvPr/>
                      </p:nvCxnSpPr>
                      <p:spPr bwMode="auto">
                        <a:xfrm rot="5400000">
                          <a:off x="4538421" y="2208453"/>
                          <a:ext cx="696639" cy="530087"/>
                        </a:xfrm>
                        <a:prstGeom prst="straightConnector1">
                          <a:avLst/>
                        </a:prstGeom>
                        <a:ln>
                          <a:headEnd type="none" w="med" len="med"/>
                          <a:tailEnd type="arrow"/>
                        </a:ln>
                      </p:spPr>
                      <p:style>
                        <a:lnRef idx="1">
                          <a:schemeClr val="accent2"/>
                        </a:lnRef>
                        <a:fillRef idx="0">
                          <a:schemeClr val="accent2"/>
                        </a:fillRef>
                        <a:effectRef idx="0">
                          <a:schemeClr val="accent2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102" name="Group 20"/>
                        <p:cNvGrpSpPr/>
                        <p:nvPr/>
                      </p:nvGrpSpPr>
                      <p:grpSpPr>
                        <a:xfrm>
                          <a:off x="4114800" y="1510748"/>
                          <a:ext cx="1649898" cy="2007704"/>
                          <a:chOff x="4101549" y="1510748"/>
                          <a:chExt cx="1649898" cy="2007704"/>
                        </a:xfrm>
                      </p:grpSpPr>
                      <p:grpSp>
                        <p:nvGrpSpPr>
                          <p:cNvPr id="106" name="Group 5"/>
                          <p:cNvGrpSpPr/>
                          <p:nvPr/>
                        </p:nvGrpSpPr>
                        <p:grpSpPr>
                          <a:xfrm>
                            <a:off x="5088837" y="1510748"/>
                            <a:ext cx="662610" cy="768626"/>
                            <a:chOff x="3975654" y="1934818"/>
                            <a:chExt cx="662610" cy="768626"/>
                          </a:xfrm>
                        </p:grpSpPr>
                        <p:sp>
                          <p:nvSpPr>
                            <p:cNvPr id="118" name="Oval 6"/>
                            <p:cNvSpPr/>
                            <p:nvPr/>
                          </p:nvSpPr>
                          <p:spPr bwMode="auto">
                            <a:xfrm>
                              <a:off x="3975654" y="1934818"/>
                              <a:ext cx="569843" cy="768626"/>
                            </a:xfrm>
                            <a:prstGeom prst="ellipse">
                              <a:avLst/>
                            </a:prstGeom>
                            <a:solidFill>
                              <a:schemeClr val="accent2"/>
                            </a:solidFill>
                            <a:ln w="9525" cap="flat" cmpd="sng" algn="ctr">
                              <a:noFill/>
                              <a:prstDash val="solid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rtlCol="0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pPr marL="0" marR="0" indent="0" algn="l" defTabSz="914400" rtl="0" eaLnBrk="1" fontAlgn="base" latinLnBrk="0" hangingPunct="1">
                                <a:lnSpc>
                                  <a:spcPct val="100000"/>
                                </a:lnSpc>
                                <a:spcBef>
                                  <a:spcPct val="20000"/>
                                </a:spcBef>
                                <a:spcAft>
                                  <a:spcPct val="7500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endParaRPr kumimoji="0" lang="en-US" sz="2400" b="0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Tahoma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121" name="TextBox 120"/>
                            <p:cNvSpPr txBox="1"/>
                            <p:nvPr/>
                          </p:nvSpPr>
                          <p:spPr>
                            <a:xfrm>
                              <a:off x="4055166" y="2093843"/>
                              <a:ext cx="583098" cy="482360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rtlCol="0">
                              <a:spAutoFit/>
                            </a:bodyPr>
                            <a:lstStyle/>
                            <a:p>
                              <a:r>
                                <a:rPr lang="en-US" dirty="0" smtClean="0"/>
                                <a:t>2</a:t>
                              </a:r>
                              <a:endParaRPr lang="en-US" dirty="0"/>
                            </a:p>
                          </p:txBody>
                        </p:sp>
                      </p:grpSp>
                      <p:grpSp>
                        <p:nvGrpSpPr>
                          <p:cNvPr id="107" name="Group 54"/>
                          <p:cNvGrpSpPr/>
                          <p:nvPr/>
                        </p:nvGrpSpPr>
                        <p:grpSpPr>
                          <a:xfrm>
                            <a:off x="4101549" y="2749826"/>
                            <a:ext cx="612913" cy="768626"/>
                            <a:chOff x="2226367" y="1934818"/>
                            <a:chExt cx="612913" cy="768626"/>
                          </a:xfrm>
                        </p:grpSpPr>
                        <p:sp>
                          <p:nvSpPr>
                            <p:cNvPr id="115" name="Oval 114"/>
                            <p:cNvSpPr/>
                            <p:nvPr/>
                          </p:nvSpPr>
                          <p:spPr bwMode="auto">
                            <a:xfrm>
                              <a:off x="2226367" y="1934818"/>
                              <a:ext cx="569843" cy="768626"/>
                            </a:xfrm>
                            <a:prstGeom prst="ellipse">
                              <a:avLst/>
                            </a:prstGeom>
                            <a:solidFill>
                              <a:schemeClr val="accent2"/>
                            </a:solidFill>
                            <a:ln w="9525" cap="flat" cmpd="sng" algn="ctr">
                              <a:noFill/>
                              <a:prstDash val="solid"/>
                              <a:round/>
                              <a:headEnd type="none" w="med" len="med"/>
                              <a:tailEnd type="none" w="med" len="med"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rtlCol="0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pPr marL="0" marR="0" indent="0" algn="l" defTabSz="914400" rtl="0" eaLnBrk="1" fontAlgn="base" latinLnBrk="0" hangingPunct="1">
                                <a:lnSpc>
                                  <a:spcPct val="100000"/>
                                </a:lnSpc>
                                <a:spcBef>
                                  <a:spcPct val="20000"/>
                                </a:spcBef>
                                <a:spcAft>
                                  <a:spcPct val="7500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endParaRPr kumimoji="0" lang="en-US" sz="2400" b="0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Tahoma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117" name="TextBox 116"/>
                            <p:cNvSpPr txBox="1"/>
                            <p:nvPr/>
                          </p:nvSpPr>
                          <p:spPr>
                            <a:xfrm>
                              <a:off x="2332382" y="2093842"/>
                              <a:ext cx="506898" cy="482360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rtlCol="0">
                              <a:spAutoFit/>
                            </a:bodyPr>
                            <a:lstStyle/>
                            <a:p>
                              <a:r>
                                <a:rPr lang="en-US" dirty="0" smtClean="0"/>
                                <a:t>1</a:t>
                              </a:r>
                              <a:endParaRPr lang="en-US" dirty="0"/>
                            </a:p>
                          </p:txBody>
                        </p:sp>
                      </p:grpSp>
                    </p:grpSp>
                  </p:grpSp>
                  <p:sp>
                    <p:nvSpPr>
                      <p:cNvPr id="98" name="TextBox 97"/>
                      <p:cNvSpPr txBox="1"/>
                      <p:nvPr/>
                    </p:nvSpPr>
                    <p:spPr>
                      <a:xfrm>
                        <a:off x="1524000" y="1828800"/>
                        <a:ext cx="838200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>
                            <a:solidFill>
                              <a:srgbClr val="FF0000"/>
                            </a:solidFill>
                          </a:rPr>
                          <a:t>3(2)</a:t>
                        </a:r>
                        <a:endParaRPr lang="en-US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  <p:sp>
                    <p:nvSpPr>
                      <p:cNvPr id="99" name="TextBox 98"/>
                      <p:cNvSpPr txBox="1"/>
                      <p:nvPr/>
                    </p:nvSpPr>
                    <p:spPr>
                      <a:xfrm>
                        <a:off x="765312" y="2831068"/>
                        <a:ext cx="606287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0(0)</a:t>
                        </a:r>
                        <a:endParaRPr lang="en-US" dirty="0"/>
                      </a:p>
                    </p:txBody>
                  </p:sp>
                </p:grpSp>
                <p:sp>
                  <p:nvSpPr>
                    <p:cNvPr id="95" name="TextBox 94"/>
                    <p:cNvSpPr txBox="1"/>
                    <p:nvPr/>
                  </p:nvSpPr>
                  <p:spPr>
                    <a:xfrm>
                      <a:off x="5310804" y="3429433"/>
                      <a:ext cx="506898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p:txBody>
                </p:sp>
                <p:cxnSp>
                  <p:nvCxnSpPr>
                    <p:cNvPr id="96" name="Straight Arrow Connector 95"/>
                    <p:cNvCxnSpPr/>
                    <p:nvPr/>
                  </p:nvCxnSpPr>
                  <p:spPr bwMode="auto">
                    <a:xfrm rot="16200000" flipH="1">
                      <a:off x="4898307" y="2824395"/>
                      <a:ext cx="467190" cy="457200"/>
                    </a:xfrm>
                    <a:prstGeom prst="straightConnector1">
                      <a:avLst/>
                    </a:prstGeom>
                    <a:ln>
                      <a:headEnd type="none" w="med" len="med"/>
                      <a:tailEnd type="arrow"/>
                    </a:ln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sp>
            <p:nvSpPr>
              <p:cNvPr id="81" name="TextBox 80"/>
              <p:cNvSpPr txBox="1"/>
              <p:nvPr/>
            </p:nvSpPr>
            <p:spPr>
              <a:xfrm>
                <a:off x="9067800" y="3886200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1(1)</a:t>
                </a:r>
                <a:endParaRPr lang="en-US" dirty="0"/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9018102" y="4398372"/>
                <a:ext cx="5068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4</a:t>
                </a:r>
                <a:endParaRPr lang="en-US" dirty="0"/>
              </a:p>
            </p:txBody>
          </p:sp>
          <p:cxnSp>
            <p:nvCxnSpPr>
              <p:cNvPr id="85" name="Straight Arrow Connector 84"/>
              <p:cNvCxnSpPr/>
              <p:nvPr/>
            </p:nvCxnSpPr>
            <p:spPr bwMode="auto">
              <a:xfrm rot="16200000" flipH="1">
                <a:off x="8681805" y="3881205"/>
                <a:ext cx="467190" cy="457200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86" name="TextBox 85"/>
              <p:cNvSpPr txBox="1"/>
              <p:nvPr/>
            </p:nvSpPr>
            <p:spPr>
              <a:xfrm>
                <a:off x="9448800" y="4964670"/>
                <a:ext cx="685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0(0)</a:t>
                </a:r>
                <a:endParaRPr lang="en-US" dirty="0"/>
              </a:p>
            </p:txBody>
          </p:sp>
          <p:sp>
            <p:nvSpPr>
              <p:cNvPr id="87" name="Oval 86"/>
              <p:cNvSpPr/>
              <p:nvPr/>
            </p:nvSpPr>
            <p:spPr bwMode="auto">
              <a:xfrm>
                <a:off x="9167189" y="5355081"/>
                <a:ext cx="569843" cy="588519"/>
              </a:xfrm>
              <a:prstGeom prst="ellipse">
                <a:avLst/>
              </a:prstGeom>
              <a:solidFill>
                <a:schemeClr val="accent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7500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endParaRPr>
              </a:p>
            </p:txBody>
          </p:sp>
          <p:sp>
            <p:nvSpPr>
              <p:cNvPr id="88" name="TextBox 87"/>
              <p:cNvSpPr txBox="1"/>
              <p:nvPr/>
            </p:nvSpPr>
            <p:spPr>
              <a:xfrm>
                <a:off x="9246702" y="5476842"/>
                <a:ext cx="5068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5</a:t>
                </a:r>
                <a:endParaRPr lang="en-US" dirty="0"/>
              </a:p>
            </p:txBody>
          </p:sp>
          <p:cxnSp>
            <p:nvCxnSpPr>
              <p:cNvPr id="89" name="Straight Arrow Connector 88"/>
              <p:cNvCxnSpPr>
                <a:endCxn id="87" idx="0"/>
              </p:cNvCxnSpPr>
              <p:nvPr/>
            </p:nvCxnSpPr>
            <p:spPr bwMode="auto">
              <a:xfrm rot="16200000" flipH="1">
                <a:off x="9135115" y="5038084"/>
                <a:ext cx="554481" cy="79511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</p:grpSp>
      <p:sp>
        <p:nvSpPr>
          <p:cNvPr id="125" name="Curved Left Arrow 124"/>
          <p:cNvSpPr/>
          <p:nvPr/>
        </p:nvSpPr>
        <p:spPr bwMode="auto">
          <a:xfrm flipV="1">
            <a:off x="1905000" y="3886200"/>
            <a:ext cx="685800" cy="685800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FFFF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7500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104" grpId="0" animBg="1"/>
      <p:bldP spid="10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7772400" cy="457200"/>
          </a:xfrm>
        </p:spPr>
        <p:txBody>
          <a:bodyPr/>
          <a:lstStyle/>
          <a:p>
            <a:r>
              <a:rPr lang="en-US" dirty="0" smtClean="0"/>
              <a:t>Double Rotation – Element Shift</a:t>
            </a:r>
            <a:endParaRPr lang="en-US" sz="4800" dirty="0"/>
          </a:p>
        </p:txBody>
      </p:sp>
      <p:sp>
        <p:nvSpPr>
          <p:cNvPr id="42017" name="Rectangle 33"/>
          <p:cNvSpPr>
            <a:spLocks noChangeArrowheads="1"/>
          </p:cNvSpPr>
          <p:nvPr/>
        </p:nvSpPr>
        <p:spPr bwMode="auto">
          <a:xfrm>
            <a:off x="152400" y="990600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 smtClean="0"/>
              <a:t>Before rotation</a:t>
            </a:r>
            <a:endParaRPr lang="en-US" sz="2000" dirty="0"/>
          </a:p>
        </p:txBody>
      </p:sp>
      <p:sp>
        <p:nvSpPr>
          <p:cNvPr id="40" name="Rectangle 33"/>
          <p:cNvSpPr>
            <a:spLocks noChangeArrowheads="1"/>
          </p:cNvSpPr>
          <p:nvPr/>
        </p:nvSpPr>
        <p:spPr bwMode="auto">
          <a:xfrm>
            <a:off x="6096000" y="990600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 smtClean="0"/>
              <a:t>After single rotation</a:t>
            </a:r>
            <a:endParaRPr lang="en-US" sz="2000" dirty="0"/>
          </a:p>
        </p:txBody>
      </p:sp>
      <p:sp>
        <p:nvSpPr>
          <p:cNvPr id="104" name="Right Arrow 103"/>
          <p:cNvSpPr/>
          <p:nvPr/>
        </p:nvSpPr>
        <p:spPr bwMode="auto">
          <a:xfrm>
            <a:off x="3733800" y="1600200"/>
            <a:ext cx="1258957" cy="533400"/>
          </a:xfrm>
          <a:prstGeom prst="rightArrow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7500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grpSp>
        <p:nvGrpSpPr>
          <p:cNvPr id="2" name="Group 139"/>
          <p:cNvGrpSpPr/>
          <p:nvPr/>
        </p:nvGrpSpPr>
        <p:grpSpPr>
          <a:xfrm>
            <a:off x="66259" y="1219200"/>
            <a:ext cx="4734341" cy="4800600"/>
            <a:chOff x="-86141" y="1219200"/>
            <a:chExt cx="4734341" cy="4800600"/>
          </a:xfrm>
        </p:grpSpPr>
        <p:grpSp>
          <p:nvGrpSpPr>
            <p:cNvPr id="3" name="Group 138"/>
            <p:cNvGrpSpPr/>
            <p:nvPr/>
          </p:nvGrpSpPr>
          <p:grpSpPr>
            <a:xfrm>
              <a:off x="-86141" y="1219200"/>
              <a:ext cx="4734341" cy="4800600"/>
              <a:chOff x="39757" y="1295400"/>
              <a:chExt cx="4734341" cy="4800600"/>
            </a:xfrm>
          </p:grpSpPr>
          <p:grpSp>
            <p:nvGrpSpPr>
              <p:cNvPr id="4" name="Group 91"/>
              <p:cNvGrpSpPr/>
              <p:nvPr/>
            </p:nvGrpSpPr>
            <p:grpSpPr>
              <a:xfrm>
                <a:off x="1335157" y="1295400"/>
                <a:ext cx="3438941" cy="2722119"/>
                <a:chOff x="6440557" y="2057400"/>
                <a:chExt cx="3438941" cy="2722119"/>
              </a:xfrm>
            </p:grpSpPr>
            <p:sp>
              <p:nvSpPr>
                <p:cNvPr id="73" name="Oval 72"/>
                <p:cNvSpPr/>
                <p:nvPr/>
              </p:nvSpPr>
              <p:spPr bwMode="auto">
                <a:xfrm>
                  <a:off x="9183757" y="4191000"/>
                  <a:ext cx="569843" cy="588519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grpSp>
              <p:nvGrpSpPr>
                <p:cNvPr id="5" name="Group 90"/>
                <p:cNvGrpSpPr/>
                <p:nvPr/>
              </p:nvGrpSpPr>
              <p:grpSpPr>
                <a:xfrm>
                  <a:off x="6440557" y="2057400"/>
                  <a:ext cx="3438941" cy="2579132"/>
                  <a:chOff x="6440557" y="2057400"/>
                  <a:chExt cx="3438941" cy="2579132"/>
                </a:xfrm>
              </p:grpSpPr>
              <p:grpSp>
                <p:nvGrpSpPr>
                  <p:cNvPr id="6" name="Group 75"/>
                  <p:cNvGrpSpPr/>
                  <p:nvPr/>
                </p:nvGrpSpPr>
                <p:grpSpPr>
                  <a:xfrm>
                    <a:off x="6440557" y="2057400"/>
                    <a:ext cx="2676941" cy="1904994"/>
                    <a:chOff x="5019259" y="2057400"/>
                    <a:chExt cx="2676941" cy="1904994"/>
                  </a:xfrm>
                </p:grpSpPr>
                <p:sp>
                  <p:nvSpPr>
                    <p:cNvPr id="62" name="TextBox 61"/>
                    <p:cNvSpPr txBox="1"/>
                    <p:nvPr/>
                  </p:nvSpPr>
                  <p:spPr>
                    <a:xfrm>
                      <a:off x="7036902" y="2993461"/>
                      <a:ext cx="659298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1(0)</a:t>
                      </a:r>
                      <a:endParaRPr lang="en-US" dirty="0"/>
                    </a:p>
                  </p:txBody>
                </p:sp>
                <p:grpSp>
                  <p:nvGrpSpPr>
                    <p:cNvPr id="7" name="Group 67"/>
                    <p:cNvGrpSpPr/>
                    <p:nvPr/>
                  </p:nvGrpSpPr>
                  <p:grpSpPr>
                    <a:xfrm>
                      <a:off x="5019259" y="2057400"/>
                      <a:ext cx="2627243" cy="1904994"/>
                      <a:chOff x="3468757" y="1981200"/>
                      <a:chExt cx="2627243" cy="1904994"/>
                    </a:xfrm>
                  </p:grpSpPr>
                  <p:sp>
                    <p:nvSpPr>
                      <p:cNvPr id="42" name="Oval 41"/>
                      <p:cNvSpPr/>
                      <p:nvPr/>
                    </p:nvSpPr>
                    <p:spPr bwMode="auto">
                      <a:xfrm>
                        <a:off x="5449957" y="3276600"/>
                        <a:ext cx="569843" cy="588519"/>
                      </a:xfrm>
                      <a:prstGeom prst="ellipse">
                        <a:avLst/>
                      </a:prstGeom>
                      <a:solidFill>
                        <a:schemeClr val="accent2"/>
                      </a:solidFill>
                      <a:ln w="952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vert="horz" wrap="square" lIns="91440" tIns="45720" rIns="91440" bIns="45720" numCol="1" rtlCol="0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75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endParaRPr>
                      </a:p>
                    </p:txBody>
                  </p:sp>
                  <p:grpSp>
                    <p:nvGrpSpPr>
                      <p:cNvPr id="8" name="Group 66"/>
                      <p:cNvGrpSpPr/>
                      <p:nvPr/>
                    </p:nvGrpSpPr>
                    <p:grpSpPr>
                      <a:xfrm>
                        <a:off x="3468757" y="1981200"/>
                        <a:ext cx="2627243" cy="1904994"/>
                        <a:chOff x="3495259" y="1981200"/>
                        <a:chExt cx="2627243" cy="1904994"/>
                      </a:xfrm>
                    </p:grpSpPr>
                    <p:grpSp>
                      <p:nvGrpSpPr>
                        <p:cNvPr id="9" name="Group 46"/>
                        <p:cNvGrpSpPr/>
                        <p:nvPr/>
                      </p:nvGrpSpPr>
                      <p:grpSpPr>
                        <a:xfrm>
                          <a:off x="3495259" y="1981200"/>
                          <a:ext cx="1686341" cy="1904994"/>
                          <a:chOff x="573157" y="1828800"/>
                          <a:chExt cx="1686341" cy="1904994"/>
                        </a:xfrm>
                      </p:grpSpPr>
                      <p:grpSp>
                        <p:nvGrpSpPr>
                          <p:cNvPr id="10" name="Group 10"/>
                          <p:cNvGrpSpPr/>
                          <p:nvPr/>
                        </p:nvGrpSpPr>
                        <p:grpSpPr>
                          <a:xfrm>
                            <a:off x="573157" y="2196545"/>
                            <a:ext cx="1533941" cy="1537249"/>
                            <a:chOff x="4230757" y="1510748"/>
                            <a:chExt cx="1533941" cy="2007704"/>
                          </a:xfrm>
                        </p:grpSpPr>
                        <p:cxnSp>
                          <p:nvCxnSpPr>
                            <p:cNvPr id="55" name="Straight Arrow Connector 54"/>
                            <p:cNvCxnSpPr/>
                            <p:nvPr/>
                          </p:nvCxnSpPr>
                          <p:spPr bwMode="auto">
                            <a:xfrm rot="5400000">
                              <a:off x="4538421" y="2208453"/>
                              <a:ext cx="696639" cy="530087"/>
                            </a:xfrm>
                            <a:prstGeom prst="straightConnector1">
                              <a:avLst/>
                            </a:prstGeom>
                            <a:ln>
                              <a:headEnd type="none" w="med" len="med"/>
                              <a:tailEnd type="arrow"/>
                            </a:ln>
                          </p:spPr>
                          <p:style>
                            <a:lnRef idx="1">
                              <a:schemeClr val="accent2"/>
                            </a:lnRef>
                            <a:fillRef idx="0">
                              <a:schemeClr val="accent2"/>
                            </a:fillRef>
                            <a:effectRef idx="0">
                              <a:schemeClr val="accent2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grpSp>
                          <p:nvGrpSpPr>
                            <p:cNvPr id="11" name="Group 20"/>
                            <p:cNvGrpSpPr/>
                            <p:nvPr/>
                          </p:nvGrpSpPr>
                          <p:grpSpPr>
                            <a:xfrm>
                              <a:off x="4230757" y="1510748"/>
                              <a:ext cx="1533941" cy="2007704"/>
                              <a:chOff x="4217506" y="1510748"/>
                              <a:chExt cx="1533941" cy="2007704"/>
                            </a:xfrm>
                          </p:grpSpPr>
                          <p:grpSp>
                            <p:nvGrpSpPr>
                              <p:cNvPr id="12" name="Group 5"/>
                              <p:cNvGrpSpPr/>
                              <p:nvPr/>
                            </p:nvGrpSpPr>
                            <p:grpSpPr>
                              <a:xfrm>
                                <a:off x="5088837" y="1510748"/>
                                <a:ext cx="662610" cy="768626"/>
                                <a:chOff x="3975654" y="1934818"/>
                                <a:chExt cx="662610" cy="768626"/>
                              </a:xfrm>
                            </p:grpSpPr>
                            <p:sp>
                              <p:nvSpPr>
                                <p:cNvPr id="69" name="Oval 6"/>
                                <p:cNvSpPr/>
                                <p:nvPr/>
                              </p:nvSpPr>
                              <p:spPr bwMode="auto">
                                <a:xfrm>
                                  <a:off x="3975654" y="1934818"/>
                                  <a:ext cx="569843" cy="768626"/>
                                </a:xfrm>
                                <a:prstGeom prst="ellipse">
                                  <a:avLst/>
                                </a:prstGeom>
                                <a:solidFill>
                                  <a:schemeClr val="accent2"/>
                                </a:solidFill>
                                <a:ln w="9525" cap="flat" cmpd="sng" algn="ctr">
                                  <a:noFill/>
                                  <a:prstDash val="solid"/>
                                  <a:round/>
                                  <a:headEnd type="none" w="med" len="med"/>
                                  <a:tailEnd type="none" w="med" len="med"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rtlCol="0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indent="0" algn="l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20000"/>
                                    </a:spcBef>
                                    <a:spcAft>
                                      <a:spcPct val="75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endParaRPr kumimoji="0" lang="en-US" sz="2400" b="0" i="0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tx1"/>
                                    </a:solidFill>
                                    <a:effectLst/>
                                    <a:latin typeface="Tahoma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71" name="TextBox 70"/>
                                <p:cNvSpPr txBox="1"/>
                                <p:nvPr/>
                              </p:nvSpPr>
                              <p:spPr>
                                <a:xfrm>
                                  <a:off x="4055166" y="2093843"/>
                                  <a:ext cx="583098" cy="482360"/>
                                </a:xfrm>
                                <a:prstGeom prst="rect">
                                  <a:avLst/>
                                </a:prstGeom>
                                <a:noFill/>
                              </p:spPr>
                              <p:txBody>
                                <a:bodyPr wrap="square" rtlCol="0">
                                  <a:spAutoFit/>
                                </a:bodyPr>
                                <a:lstStyle/>
                                <a:p>
                                  <a:r>
                                    <a:rPr lang="en-US" dirty="0" smtClean="0"/>
                                    <a:t>10</a:t>
                                  </a:r>
                                  <a:endParaRPr lang="en-US" dirty="0"/>
                                </a:p>
                              </p:txBody>
                            </p:sp>
                          </p:grpSp>
                          <p:grpSp>
                            <p:nvGrpSpPr>
                              <p:cNvPr id="13" name="Group 54"/>
                              <p:cNvGrpSpPr/>
                              <p:nvPr/>
                            </p:nvGrpSpPr>
                            <p:grpSpPr>
                              <a:xfrm>
                                <a:off x="4217506" y="2749826"/>
                                <a:ext cx="646043" cy="768626"/>
                                <a:chOff x="2342324" y="1934818"/>
                                <a:chExt cx="646043" cy="768626"/>
                              </a:xfrm>
                            </p:grpSpPr>
                            <p:sp>
                              <p:nvSpPr>
                                <p:cNvPr id="67" name="Oval 66"/>
                                <p:cNvSpPr/>
                                <p:nvPr/>
                              </p:nvSpPr>
                              <p:spPr bwMode="auto">
                                <a:xfrm>
                                  <a:off x="2342324" y="1934818"/>
                                  <a:ext cx="569843" cy="768626"/>
                                </a:xfrm>
                                <a:prstGeom prst="ellipse">
                                  <a:avLst/>
                                </a:prstGeom>
                                <a:solidFill>
                                  <a:schemeClr val="accent2"/>
                                </a:solidFill>
                                <a:ln w="9525" cap="flat" cmpd="sng" algn="ctr">
                                  <a:noFill/>
                                  <a:prstDash val="solid"/>
                                  <a:round/>
                                  <a:headEnd type="none" w="med" len="med"/>
                                  <a:tailEnd type="none" w="med" len="med"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rtlCol="0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indent="0" algn="l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20000"/>
                                    </a:spcBef>
                                    <a:spcAft>
                                      <a:spcPct val="75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endParaRPr kumimoji="0" lang="en-US" sz="2400" b="0" i="0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tx1"/>
                                    </a:solidFill>
                                    <a:effectLst/>
                                    <a:latin typeface="Tahoma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68" name="TextBox 67"/>
                                <p:cNvSpPr txBox="1"/>
                                <p:nvPr/>
                              </p:nvSpPr>
                              <p:spPr>
                                <a:xfrm>
                                  <a:off x="2481469" y="2093842"/>
                                  <a:ext cx="506898" cy="482360"/>
                                </a:xfrm>
                                <a:prstGeom prst="rect">
                                  <a:avLst/>
                                </a:prstGeom>
                                <a:noFill/>
                              </p:spPr>
                              <p:txBody>
                                <a:bodyPr wrap="square" rtlCol="0">
                                  <a:spAutoFit/>
                                </a:bodyPr>
                                <a:lstStyle/>
                                <a:p>
                                  <a:r>
                                    <a:rPr lang="en-US" dirty="0" smtClean="0"/>
                                    <a:t>7</a:t>
                                  </a:r>
                                  <a:endParaRPr lang="en-US" dirty="0"/>
                                </a:p>
                              </p:txBody>
                            </p:sp>
                          </p:grpSp>
                        </p:grpSp>
                      </p:grpSp>
                      <p:sp>
                        <p:nvSpPr>
                          <p:cNvPr id="53" name="TextBox 52"/>
                          <p:cNvSpPr txBox="1"/>
                          <p:nvPr/>
                        </p:nvSpPr>
                        <p:spPr>
                          <a:xfrm>
                            <a:off x="1524000" y="1828800"/>
                            <a:ext cx="735498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 smtClean="0">
                                <a:solidFill>
                                  <a:srgbClr val="FF0000"/>
                                </a:solidFill>
                              </a:rPr>
                              <a:t>4(-2)</a:t>
                            </a:r>
                            <a:endParaRPr lang="en-US" dirty="0">
                              <a:solidFill>
                                <a:srgbClr val="FF0000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54" name="TextBox 53"/>
                          <p:cNvSpPr txBox="1"/>
                          <p:nvPr/>
                        </p:nvSpPr>
                        <p:spPr>
                          <a:xfrm>
                            <a:off x="765312" y="2831068"/>
                            <a:ext cx="884586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 smtClean="0">
                                <a:solidFill>
                                  <a:srgbClr val="FF0000"/>
                                </a:solidFill>
                              </a:rPr>
                              <a:t>3(-2)</a:t>
                            </a:r>
                            <a:endParaRPr lang="en-US" dirty="0">
                              <a:solidFill>
                                <a:srgbClr val="FF0000"/>
                              </a:solidFill>
                            </a:endParaRPr>
                          </a:p>
                        </p:txBody>
                      </p:sp>
                    </p:grpSp>
                    <p:sp>
                      <p:nvSpPr>
                        <p:cNvPr id="48" name="TextBox 47"/>
                        <p:cNvSpPr txBox="1"/>
                        <p:nvPr/>
                      </p:nvSpPr>
                      <p:spPr>
                        <a:xfrm>
                          <a:off x="5615604" y="3429433"/>
                          <a:ext cx="506898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 smtClean="0"/>
                            <a:t>13</a:t>
                          </a:r>
                          <a:endParaRPr lang="en-US" dirty="0"/>
                        </a:p>
                      </p:txBody>
                    </p:sp>
                    <p:cxnSp>
                      <p:nvCxnSpPr>
                        <p:cNvPr id="49" name="Straight Arrow Connector 48"/>
                        <p:cNvCxnSpPr/>
                        <p:nvPr/>
                      </p:nvCxnSpPr>
                      <p:spPr bwMode="auto">
                        <a:xfrm>
                          <a:off x="4903302" y="2819400"/>
                          <a:ext cx="609600" cy="533400"/>
                        </a:xfrm>
                        <a:prstGeom prst="straightConnector1">
                          <a:avLst/>
                        </a:prstGeom>
                        <a:ln>
                          <a:headEnd type="none" w="med" len="med"/>
                          <a:tailEnd type="arrow"/>
                        </a:ln>
                      </p:spPr>
                      <p:style>
                        <a:lnRef idx="1">
                          <a:schemeClr val="accent2"/>
                        </a:lnRef>
                        <a:fillRef idx="0">
                          <a:schemeClr val="accent2"/>
                        </a:fillRef>
                        <a:effectRef idx="0">
                          <a:schemeClr val="accent2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</p:grpSp>
              <p:sp>
                <p:nvSpPr>
                  <p:cNvPr id="72" name="TextBox 71"/>
                  <p:cNvSpPr txBox="1"/>
                  <p:nvPr/>
                </p:nvSpPr>
                <p:spPr>
                  <a:xfrm>
                    <a:off x="9220200" y="3733800"/>
                    <a:ext cx="65929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0(0)</a:t>
                    </a:r>
                    <a:endParaRPr lang="en-US" dirty="0"/>
                  </a:p>
                </p:txBody>
              </p:sp>
              <p:sp>
                <p:nvSpPr>
                  <p:cNvPr id="74" name="TextBox 73"/>
                  <p:cNvSpPr txBox="1"/>
                  <p:nvPr/>
                </p:nvSpPr>
                <p:spPr>
                  <a:xfrm>
                    <a:off x="9296400" y="4267200"/>
                    <a:ext cx="50689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15</a:t>
                    </a:r>
                    <a:endParaRPr lang="en-US" dirty="0"/>
                  </a:p>
                </p:txBody>
              </p:sp>
              <p:cxnSp>
                <p:nvCxnSpPr>
                  <p:cNvPr id="76" name="Straight Arrow Connector 75"/>
                  <p:cNvCxnSpPr/>
                  <p:nvPr/>
                </p:nvCxnSpPr>
                <p:spPr bwMode="auto">
                  <a:xfrm rot="16200000" flipH="1">
                    <a:off x="8834204" y="3728805"/>
                    <a:ext cx="467190" cy="457200"/>
                  </a:xfrm>
                  <a:prstGeom prst="straightConnector1">
                    <a:avLst/>
                  </a:prstGeom>
                  <a:ln>
                    <a:headEnd type="none" w="med" len="med"/>
                    <a:tailEnd type="arrow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4" name="Group 83"/>
              <p:cNvGrpSpPr/>
              <p:nvPr/>
            </p:nvGrpSpPr>
            <p:grpSpPr>
              <a:xfrm>
                <a:off x="39757" y="4376156"/>
                <a:ext cx="1076740" cy="860562"/>
                <a:chOff x="496957" y="3974074"/>
                <a:chExt cx="1076740" cy="860562"/>
              </a:xfrm>
            </p:grpSpPr>
            <p:sp>
              <p:nvSpPr>
                <p:cNvPr id="77" name="Oval 76"/>
                <p:cNvSpPr/>
                <p:nvPr/>
              </p:nvSpPr>
              <p:spPr bwMode="auto">
                <a:xfrm>
                  <a:off x="496957" y="4246118"/>
                  <a:ext cx="569843" cy="588518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79" name="TextBox 78"/>
                <p:cNvSpPr txBox="1"/>
                <p:nvPr/>
              </p:nvSpPr>
              <p:spPr>
                <a:xfrm>
                  <a:off x="715615" y="4410043"/>
                  <a:ext cx="506898" cy="369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2</a:t>
                  </a:r>
                  <a:endParaRPr lang="en-US" dirty="0"/>
                </a:p>
              </p:txBody>
            </p:sp>
            <p:sp>
              <p:nvSpPr>
                <p:cNvPr id="81" name="TextBox 80"/>
                <p:cNvSpPr txBox="1"/>
                <p:nvPr/>
              </p:nvSpPr>
              <p:spPr>
                <a:xfrm>
                  <a:off x="917712" y="3974074"/>
                  <a:ext cx="6559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0(0)</a:t>
                  </a:r>
                  <a:endParaRPr lang="en-US" dirty="0"/>
                </a:p>
              </p:txBody>
            </p:sp>
          </p:grpSp>
          <p:grpSp>
            <p:nvGrpSpPr>
              <p:cNvPr id="15" name="Group 84"/>
              <p:cNvGrpSpPr/>
              <p:nvPr/>
            </p:nvGrpSpPr>
            <p:grpSpPr>
              <a:xfrm>
                <a:off x="762000" y="5193274"/>
                <a:ext cx="1040298" cy="902726"/>
                <a:chOff x="609600" y="3974074"/>
                <a:chExt cx="1040298" cy="902726"/>
              </a:xfrm>
            </p:grpSpPr>
            <p:sp>
              <p:nvSpPr>
                <p:cNvPr id="86" name="Oval 85"/>
                <p:cNvSpPr/>
                <p:nvPr/>
              </p:nvSpPr>
              <p:spPr bwMode="auto">
                <a:xfrm>
                  <a:off x="609600" y="4288282"/>
                  <a:ext cx="569843" cy="588518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87" name="TextBox 86"/>
                <p:cNvSpPr txBox="1"/>
                <p:nvPr/>
              </p:nvSpPr>
              <p:spPr>
                <a:xfrm>
                  <a:off x="715615" y="4410043"/>
                  <a:ext cx="506898" cy="369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4</a:t>
                  </a:r>
                  <a:endParaRPr lang="en-US" dirty="0"/>
                </a:p>
              </p:txBody>
            </p:sp>
            <p:sp>
              <p:nvSpPr>
                <p:cNvPr id="88" name="TextBox 87"/>
                <p:cNvSpPr txBox="1"/>
                <p:nvPr/>
              </p:nvSpPr>
              <p:spPr>
                <a:xfrm>
                  <a:off x="917712" y="3974074"/>
                  <a:ext cx="73218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0(0)</a:t>
                  </a:r>
                  <a:endParaRPr lang="en-US" dirty="0"/>
                </a:p>
              </p:txBody>
            </p:sp>
          </p:grpSp>
          <p:grpSp>
            <p:nvGrpSpPr>
              <p:cNvPr id="16" name="Group 88"/>
              <p:cNvGrpSpPr/>
              <p:nvPr/>
            </p:nvGrpSpPr>
            <p:grpSpPr>
              <a:xfrm>
                <a:off x="1520687" y="4191000"/>
                <a:ext cx="1119811" cy="902726"/>
                <a:chOff x="609600" y="3974074"/>
                <a:chExt cx="1119811" cy="902726"/>
              </a:xfrm>
            </p:grpSpPr>
            <p:sp>
              <p:nvSpPr>
                <p:cNvPr id="90" name="Oval 89"/>
                <p:cNvSpPr/>
                <p:nvPr/>
              </p:nvSpPr>
              <p:spPr bwMode="auto">
                <a:xfrm>
                  <a:off x="609600" y="4288282"/>
                  <a:ext cx="569843" cy="588518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91" name="TextBox 90"/>
                <p:cNvSpPr txBox="1"/>
                <p:nvPr/>
              </p:nvSpPr>
              <p:spPr>
                <a:xfrm>
                  <a:off x="715615" y="4410043"/>
                  <a:ext cx="506898" cy="369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5</a:t>
                  </a:r>
                  <a:endParaRPr lang="en-US" dirty="0"/>
                </a:p>
              </p:txBody>
            </p:sp>
            <p:sp>
              <p:nvSpPr>
                <p:cNvPr id="92" name="TextBox 91"/>
                <p:cNvSpPr txBox="1"/>
                <p:nvPr/>
              </p:nvSpPr>
              <p:spPr>
                <a:xfrm>
                  <a:off x="917713" y="3974074"/>
                  <a:ext cx="81169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1(-1)</a:t>
                  </a:r>
                  <a:endParaRPr lang="en-US" dirty="0"/>
                </a:p>
              </p:txBody>
            </p:sp>
          </p:grpSp>
          <p:grpSp>
            <p:nvGrpSpPr>
              <p:cNvPr id="17" name="Group 92"/>
              <p:cNvGrpSpPr/>
              <p:nvPr/>
            </p:nvGrpSpPr>
            <p:grpSpPr>
              <a:xfrm>
                <a:off x="609600" y="3276600"/>
                <a:ext cx="1345098" cy="902726"/>
                <a:chOff x="609600" y="3974074"/>
                <a:chExt cx="1345098" cy="902726"/>
              </a:xfrm>
            </p:grpSpPr>
            <p:sp>
              <p:nvSpPr>
                <p:cNvPr id="94" name="Oval 93"/>
                <p:cNvSpPr/>
                <p:nvPr/>
              </p:nvSpPr>
              <p:spPr bwMode="auto">
                <a:xfrm>
                  <a:off x="609600" y="4288282"/>
                  <a:ext cx="569843" cy="588518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95" name="TextBox 94"/>
                <p:cNvSpPr txBox="1"/>
                <p:nvPr/>
              </p:nvSpPr>
              <p:spPr>
                <a:xfrm>
                  <a:off x="715615" y="4410043"/>
                  <a:ext cx="506898" cy="369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3</a:t>
                  </a:r>
                  <a:endParaRPr lang="en-US" dirty="0"/>
                </a:p>
              </p:txBody>
            </p:sp>
            <p:sp>
              <p:nvSpPr>
                <p:cNvPr id="96" name="TextBox 95"/>
                <p:cNvSpPr txBox="1"/>
                <p:nvPr/>
              </p:nvSpPr>
              <p:spPr>
                <a:xfrm>
                  <a:off x="1146312" y="3974074"/>
                  <a:ext cx="80838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2(1)</a:t>
                  </a:r>
                  <a:endParaRPr lang="en-US" dirty="0"/>
                </a:p>
              </p:txBody>
            </p:sp>
          </p:grpSp>
          <p:grpSp>
            <p:nvGrpSpPr>
              <p:cNvPr id="18" name="Group 96"/>
              <p:cNvGrpSpPr/>
              <p:nvPr/>
            </p:nvGrpSpPr>
            <p:grpSpPr>
              <a:xfrm>
                <a:off x="2054087" y="3048000"/>
                <a:ext cx="1043611" cy="902726"/>
                <a:chOff x="609600" y="3974074"/>
                <a:chExt cx="1043611" cy="902726"/>
              </a:xfrm>
            </p:grpSpPr>
            <p:sp>
              <p:nvSpPr>
                <p:cNvPr id="98" name="Oval 97"/>
                <p:cNvSpPr/>
                <p:nvPr/>
              </p:nvSpPr>
              <p:spPr bwMode="auto">
                <a:xfrm>
                  <a:off x="609600" y="4288282"/>
                  <a:ext cx="569843" cy="588518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99" name="TextBox 98"/>
                <p:cNvSpPr txBox="1"/>
                <p:nvPr/>
              </p:nvSpPr>
              <p:spPr>
                <a:xfrm>
                  <a:off x="715615" y="4410043"/>
                  <a:ext cx="506898" cy="369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8</a:t>
                  </a:r>
                  <a:endParaRPr lang="en-US" dirty="0"/>
                </a:p>
              </p:txBody>
            </p:sp>
            <p:sp>
              <p:nvSpPr>
                <p:cNvPr id="101" name="TextBox 100"/>
                <p:cNvSpPr txBox="1"/>
                <p:nvPr/>
              </p:nvSpPr>
              <p:spPr>
                <a:xfrm>
                  <a:off x="917713" y="3974074"/>
                  <a:ext cx="73549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0(0)</a:t>
                  </a:r>
                  <a:endParaRPr lang="en-US" dirty="0"/>
                </a:p>
              </p:txBody>
            </p:sp>
          </p:grpSp>
          <p:cxnSp>
            <p:nvCxnSpPr>
              <p:cNvPr id="102" name="Straight Arrow Connector 101"/>
              <p:cNvCxnSpPr>
                <a:stCxn id="67" idx="3"/>
              </p:cNvCxnSpPr>
              <p:nvPr/>
            </p:nvCxnSpPr>
            <p:spPr bwMode="auto">
              <a:xfrm rot="5400000">
                <a:off x="932908" y="3171901"/>
                <a:ext cx="543394" cy="428009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17" name="Straight Arrow Connector 116"/>
              <p:cNvCxnSpPr/>
              <p:nvPr/>
            </p:nvCxnSpPr>
            <p:spPr bwMode="auto">
              <a:xfrm rot="5400000">
                <a:off x="276298" y="4162498"/>
                <a:ext cx="543394" cy="428009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18" name="Straight Arrow Connector 117"/>
              <p:cNvCxnSpPr>
                <a:endCxn id="98" idx="1"/>
              </p:cNvCxnSpPr>
              <p:nvPr/>
            </p:nvCxnSpPr>
            <p:spPr bwMode="auto">
              <a:xfrm rot="16200000" flipH="1">
                <a:off x="1816077" y="3126931"/>
                <a:ext cx="334185" cy="308739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21" name="Straight Arrow Connector 120"/>
              <p:cNvCxnSpPr/>
              <p:nvPr/>
            </p:nvCxnSpPr>
            <p:spPr bwMode="auto">
              <a:xfrm rot="16200000" flipH="1">
                <a:off x="1138005" y="4119795"/>
                <a:ext cx="467190" cy="457200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25" name="Straight Arrow Connector 124"/>
              <p:cNvCxnSpPr/>
              <p:nvPr/>
            </p:nvCxnSpPr>
            <p:spPr bwMode="auto">
              <a:xfrm rot="5400000">
                <a:off x="1161508" y="5076898"/>
                <a:ext cx="543394" cy="428009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31"/>
            <p:cNvGrpSpPr/>
            <p:nvPr/>
          </p:nvGrpSpPr>
          <p:grpSpPr>
            <a:xfrm>
              <a:off x="2816087" y="3124200"/>
              <a:ext cx="917713" cy="902726"/>
              <a:chOff x="609600" y="3974074"/>
              <a:chExt cx="917713" cy="902726"/>
            </a:xfrm>
          </p:grpSpPr>
          <p:sp>
            <p:nvSpPr>
              <p:cNvPr id="133" name="Oval 132"/>
              <p:cNvSpPr/>
              <p:nvPr/>
            </p:nvSpPr>
            <p:spPr bwMode="auto">
              <a:xfrm>
                <a:off x="609600" y="4288282"/>
                <a:ext cx="569843" cy="588518"/>
              </a:xfrm>
              <a:prstGeom prst="ellipse">
                <a:avLst/>
              </a:prstGeom>
              <a:solidFill>
                <a:schemeClr val="accent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7500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endParaRPr>
              </a:p>
            </p:txBody>
          </p:sp>
          <p:sp>
            <p:nvSpPr>
              <p:cNvPr id="134" name="TextBox 133"/>
              <p:cNvSpPr txBox="1"/>
              <p:nvPr/>
            </p:nvSpPr>
            <p:spPr>
              <a:xfrm>
                <a:off x="715615" y="4410043"/>
                <a:ext cx="506898" cy="369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12</a:t>
                </a:r>
                <a:endParaRPr lang="en-US" dirty="0"/>
              </a:p>
            </p:txBody>
          </p:sp>
          <p:sp>
            <p:nvSpPr>
              <p:cNvPr id="135" name="TextBox 134"/>
              <p:cNvSpPr txBox="1"/>
              <p:nvPr/>
            </p:nvSpPr>
            <p:spPr>
              <a:xfrm>
                <a:off x="917713" y="3974074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0(0)</a:t>
                </a:r>
                <a:endParaRPr lang="en-US" dirty="0"/>
              </a:p>
            </p:txBody>
          </p:sp>
        </p:grpSp>
        <p:cxnSp>
          <p:nvCxnSpPr>
            <p:cNvPr id="136" name="Straight Arrow Connector 135"/>
            <p:cNvCxnSpPr/>
            <p:nvPr/>
          </p:nvCxnSpPr>
          <p:spPr bwMode="auto">
            <a:xfrm rot="5400000">
              <a:off x="3008245" y="3087756"/>
              <a:ext cx="380999" cy="30148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0" name="Group 140"/>
          <p:cNvGrpSpPr/>
          <p:nvPr/>
        </p:nvGrpSpPr>
        <p:grpSpPr>
          <a:xfrm>
            <a:off x="3657600" y="1600200"/>
            <a:ext cx="5486400" cy="4658192"/>
            <a:chOff x="-762000" y="1219200"/>
            <a:chExt cx="5486400" cy="4658192"/>
          </a:xfrm>
        </p:grpSpPr>
        <p:grpSp>
          <p:nvGrpSpPr>
            <p:cNvPr id="21" name="Group 138"/>
            <p:cNvGrpSpPr/>
            <p:nvPr/>
          </p:nvGrpSpPr>
          <p:grpSpPr>
            <a:xfrm>
              <a:off x="-762000" y="1219200"/>
              <a:ext cx="5486400" cy="4658192"/>
              <a:chOff x="-636102" y="1295400"/>
              <a:chExt cx="5486400" cy="4658192"/>
            </a:xfrm>
          </p:grpSpPr>
          <p:grpSp>
            <p:nvGrpSpPr>
              <p:cNvPr id="22" name="Group 91"/>
              <p:cNvGrpSpPr/>
              <p:nvPr/>
            </p:nvGrpSpPr>
            <p:grpSpPr>
              <a:xfrm>
                <a:off x="583098" y="1295400"/>
                <a:ext cx="4267200" cy="2743200"/>
                <a:chOff x="5688498" y="2057400"/>
                <a:chExt cx="4267200" cy="2743200"/>
              </a:xfrm>
            </p:grpSpPr>
            <p:sp>
              <p:nvSpPr>
                <p:cNvPr id="174" name="Oval 173"/>
                <p:cNvSpPr/>
                <p:nvPr/>
              </p:nvSpPr>
              <p:spPr bwMode="auto">
                <a:xfrm>
                  <a:off x="9183757" y="4191000"/>
                  <a:ext cx="569843" cy="588519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grpSp>
              <p:nvGrpSpPr>
                <p:cNvPr id="23" name="Group 90"/>
                <p:cNvGrpSpPr/>
                <p:nvPr/>
              </p:nvGrpSpPr>
              <p:grpSpPr>
                <a:xfrm>
                  <a:off x="5688498" y="2057400"/>
                  <a:ext cx="4267200" cy="2743200"/>
                  <a:chOff x="5688498" y="2057400"/>
                  <a:chExt cx="4267200" cy="2743200"/>
                </a:xfrm>
              </p:grpSpPr>
              <p:grpSp>
                <p:nvGrpSpPr>
                  <p:cNvPr id="24" name="Group 75"/>
                  <p:cNvGrpSpPr/>
                  <p:nvPr/>
                </p:nvGrpSpPr>
                <p:grpSpPr>
                  <a:xfrm>
                    <a:off x="5688498" y="2057400"/>
                    <a:ext cx="3429000" cy="2743200"/>
                    <a:chOff x="4267200" y="2057400"/>
                    <a:chExt cx="3429000" cy="2743200"/>
                  </a:xfrm>
                </p:grpSpPr>
                <p:sp>
                  <p:nvSpPr>
                    <p:cNvPr id="180" name="TextBox 179"/>
                    <p:cNvSpPr txBox="1"/>
                    <p:nvPr/>
                  </p:nvSpPr>
                  <p:spPr>
                    <a:xfrm>
                      <a:off x="7036902" y="2993461"/>
                      <a:ext cx="659298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1(0)</a:t>
                      </a:r>
                      <a:endParaRPr lang="en-US" dirty="0"/>
                    </a:p>
                  </p:txBody>
                </p:sp>
                <p:grpSp>
                  <p:nvGrpSpPr>
                    <p:cNvPr id="25" name="Group 67"/>
                    <p:cNvGrpSpPr/>
                    <p:nvPr/>
                  </p:nvGrpSpPr>
                  <p:grpSpPr>
                    <a:xfrm>
                      <a:off x="4267200" y="2057400"/>
                      <a:ext cx="3379302" cy="2743200"/>
                      <a:chOff x="2716698" y="1981200"/>
                      <a:chExt cx="3379302" cy="2743200"/>
                    </a:xfrm>
                  </p:grpSpPr>
                  <p:sp>
                    <p:nvSpPr>
                      <p:cNvPr id="182" name="Oval 41"/>
                      <p:cNvSpPr/>
                      <p:nvPr/>
                    </p:nvSpPr>
                    <p:spPr bwMode="auto">
                      <a:xfrm>
                        <a:off x="5449957" y="3276600"/>
                        <a:ext cx="569843" cy="588519"/>
                      </a:xfrm>
                      <a:prstGeom prst="ellipse">
                        <a:avLst/>
                      </a:prstGeom>
                      <a:solidFill>
                        <a:schemeClr val="accent2"/>
                      </a:solidFill>
                      <a:ln w="952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vert="horz" wrap="square" lIns="91440" tIns="45720" rIns="91440" bIns="45720" numCol="1" rtlCol="0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75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endParaRPr>
                      </a:p>
                    </p:txBody>
                  </p:sp>
                  <p:grpSp>
                    <p:nvGrpSpPr>
                      <p:cNvPr id="26" name="Group 66"/>
                      <p:cNvGrpSpPr/>
                      <p:nvPr/>
                    </p:nvGrpSpPr>
                    <p:grpSpPr>
                      <a:xfrm>
                        <a:off x="2716698" y="1981200"/>
                        <a:ext cx="3379302" cy="2743200"/>
                        <a:chOff x="2743200" y="1981200"/>
                        <a:chExt cx="3379302" cy="2743200"/>
                      </a:xfrm>
                    </p:grpSpPr>
                    <p:grpSp>
                      <p:nvGrpSpPr>
                        <p:cNvPr id="27" name="Group 46"/>
                        <p:cNvGrpSpPr/>
                        <p:nvPr/>
                      </p:nvGrpSpPr>
                      <p:grpSpPr>
                        <a:xfrm>
                          <a:off x="2743200" y="1981200"/>
                          <a:ext cx="2514600" cy="2743200"/>
                          <a:chOff x="-178902" y="1828800"/>
                          <a:chExt cx="2514600" cy="2743200"/>
                        </a:xfrm>
                      </p:grpSpPr>
                      <p:grpSp>
                        <p:nvGrpSpPr>
                          <p:cNvPr id="28" name="Group 10"/>
                          <p:cNvGrpSpPr/>
                          <p:nvPr/>
                        </p:nvGrpSpPr>
                        <p:grpSpPr>
                          <a:xfrm>
                            <a:off x="-178902" y="2196545"/>
                            <a:ext cx="2286000" cy="2375455"/>
                            <a:chOff x="3478698" y="1510748"/>
                            <a:chExt cx="2286000" cy="3102432"/>
                          </a:xfrm>
                        </p:grpSpPr>
                        <p:cxnSp>
                          <p:nvCxnSpPr>
                            <p:cNvPr id="190" name="Straight Arrow Connector 189"/>
                            <p:cNvCxnSpPr/>
                            <p:nvPr/>
                          </p:nvCxnSpPr>
                          <p:spPr bwMode="auto">
                            <a:xfrm rot="5400000">
                              <a:off x="4538421" y="2208453"/>
                              <a:ext cx="696639" cy="530087"/>
                            </a:xfrm>
                            <a:prstGeom prst="straightConnector1">
                              <a:avLst/>
                            </a:prstGeom>
                            <a:ln>
                              <a:headEnd type="none" w="med" len="med"/>
                              <a:tailEnd type="arrow"/>
                            </a:ln>
                          </p:spPr>
                          <p:style>
                            <a:lnRef idx="1">
                              <a:schemeClr val="accent2"/>
                            </a:lnRef>
                            <a:fillRef idx="0">
                              <a:schemeClr val="accent2"/>
                            </a:fillRef>
                            <a:effectRef idx="0">
                              <a:schemeClr val="accent2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grpSp>
                          <p:nvGrpSpPr>
                            <p:cNvPr id="29" name="Group 20"/>
                            <p:cNvGrpSpPr/>
                            <p:nvPr/>
                          </p:nvGrpSpPr>
                          <p:grpSpPr>
                            <a:xfrm>
                              <a:off x="3478698" y="1510748"/>
                              <a:ext cx="2286000" cy="3102432"/>
                              <a:chOff x="3465447" y="1510748"/>
                              <a:chExt cx="2286000" cy="3102432"/>
                            </a:xfrm>
                          </p:grpSpPr>
                          <p:grpSp>
                            <p:nvGrpSpPr>
                              <p:cNvPr id="30" name="Group 5"/>
                              <p:cNvGrpSpPr/>
                              <p:nvPr/>
                            </p:nvGrpSpPr>
                            <p:grpSpPr>
                              <a:xfrm>
                                <a:off x="5088837" y="1510748"/>
                                <a:ext cx="662610" cy="768626"/>
                                <a:chOff x="3975654" y="1934818"/>
                                <a:chExt cx="662610" cy="768626"/>
                              </a:xfrm>
                            </p:grpSpPr>
                            <p:sp>
                              <p:nvSpPr>
                                <p:cNvPr id="196" name="Oval 6"/>
                                <p:cNvSpPr/>
                                <p:nvPr/>
                              </p:nvSpPr>
                              <p:spPr bwMode="auto">
                                <a:xfrm>
                                  <a:off x="3975654" y="1934818"/>
                                  <a:ext cx="569843" cy="768626"/>
                                </a:xfrm>
                                <a:prstGeom prst="ellipse">
                                  <a:avLst/>
                                </a:prstGeom>
                                <a:solidFill>
                                  <a:schemeClr val="accent2"/>
                                </a:solidFill>
                                <a:ln w="9525" cap="flat" cmpd="sng" algn="ctr">
                                  <a:noFill/>
                                  <a:prstDash val="solid"/>
                                  <a:round/>
                                  <a:headEnd type="none" w="med" len="med"/>
                                  <a:tailEnd type="none" w="med" len="med"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rtlCol="0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indent="0" algn="l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20000"/>
                                    </a:spcBef>
                                    <a:spcAft>
                                      <a:spcPct val="75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endParaRPr kumimoji="0" lang="en-US" sz="2400" b="0" i="0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tx1"/>
                                    </a:solidFill>
                                    <a:effectLst/>
                                    <a:latin typeface="Tahoma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197" name="TextBox 196"/>
                                <p:cNvSpPr txBox="1"/>
                                <p:nvPr/>
                              </p:nvSpPr>
                              <p:spPr>
                                <a:xfrm>
                                  <a:off x="4055166" y="2093843"/>
                                  <a:ext cx="583098" cy="482360"/>
                                </a:xfrm>
                                <a:prstGeom prst="rect">
                                  <a:avLst/>
                                </a:prstGeom>
                                <a:noFill/>
                              </p:spPr>
                              <p:txBody>
                                <a:bodyPr wrap="square" rtlCol="0">
                                  <a:spAutoFit/>
                                </a:bodyPr>
                                <a:lstStyle/>
                                <a:p>
                                  <a:r>
                                    <a:rPr lang="en-US" dirty="0" smtClean="0"/>
                                    <a:t>10</a:t>
                                  </a:r>
                                  <a:endParaRPr lang="en-US" dirty="0"/>
                                </a:p>
                              </p:txBody>
                            </p:sp>
                          </p:grpSp>
                          <p:grpSp>
                            <p:nvGrpSpPr>
                              <p:cNvPr id="31" name="Group 54"/>
                              <p:cNvGrpSpPr/>
                              <p:nvPr/>
                            </p:nvGrpSpPr>
                            <p:grpSpPr>
                              <a:xfrm>
                                <a:off x="3465447" y="3844554"/>
                                <a:ext cx="646043" cy="768626"/>
                                <a:chOff x="1590265" y="3029546"/>
                                <a:chExt cx="646043" cy="768626"/>
                              </a:xfrm>
                            </p:grpSpPr>
                            <p:sp>
                              <p:nvSpPr>
                                <p:cNvPr id="194" name="Oval 193"/>
                                <p:cNvSpPr/>
                                <p:nvPr/>
                              </p:nvSpPr>
                              <p:spPr bwMode="auto">
                                <a:xfrm>
                                  <a:off x="1590265" y="3029546"/>
                                  <a:ext cx="569843" cy="768626"/>
                                </a:xfrm>
                                <a:prstGeom prst="ellipse">
                                  <a:avLst/>
                                </a:prstGeom>
                                <a:solidFill>
                                  <a:schemeClr val="accent2"/>
                                </a:solidFill>
                                <a:ln w="9525" cap="flat" cmpd="sng" algn="ctr">
                                  <a:noFill/>
                                  <a:prstDash val="solid"/>
                                  <a:round/>
                                  <a:headEnd type="none" w="med" len="med"/>
                                  <a:tailEnd type="none" w="med" len="med"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rtlCol="0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indent="0" algn="l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20000"/>
                                    </a:spcBef>
                                    <a:spcAft>
                                      <a:spcPct val="75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endParaRPr kumimoji="0" lang="en-US" sz="2400" b="0" i="0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tx1"/>
                                    </a:solidFill>
                                    <a:effectLst/>
                                    <a:latin typeface="Tahoma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195" name="TextBox 194"/>
                                <p:cNvSpPr txBox="1"/>
                                <p:nvPr/>
                              </p:nvSpPr>
                              <p:spPr>
                                <a:xfrm>
                                  <a:off x="1729410" y="3188570"/>
                                  <a:ext cx="506898" cy="482360"/>
                                </a:xfrm>
                                <a:prstGeom prst="rect">
                                  <a:avLst/>
                                </a:prstGeom>
                                <a:noFill/>
                              </p:spPr>
                              <p:txBody>
                                <a:bodyPr wrap="square" rtlCol="0">
                                  <a:spAutoFit/>
                                </a:bodyPr>
                                <a:lstStyle/>
                                <a:p>
                                  <a:r>
                                    <a:rPr lang="en-US" dirty="0" smtClean="0"/>
                                    <a:t>5</a:t>
                                  </a:r>
                                  <a:endParaRPr lang="en-US" dirty="0"/>
                                </a:p>
                              </p:txBody>
                            </p:sp>
                          </p:grpSp>
                        </p:grpSp>
                      </p:grpSp>
                      <p:sp>
                        <p:nvSpPr>
                          <p:cNvPr id="188" name="TextBox 187"/>
                          <p:cNvSpPr txBox="1"/>
                          <p:nvPr/>
                        </p:nvSpPr>
                        <p:spPr>
                          <a:xfrm>
                            <a:off x="1524000" y="1828800"/>
                            <a:ext cx="811698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 smtClean="0">
                                <a:solidFill>
                                  <a:srgbClr val="FF0000"/>
                                </a:solidFill>
                              </a:rPr>
                              <a:t>4(-2)</a:t>
                            </a:r>
                            <a:endParaRPr lang="en-US" dirty="0">
                              <a:solidFill>
                                <a:srgbClr val="FF0000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189" name="TextBox 188"/>
                          <p:cNvSpPr txBox="1"/>
                          <p:nvPr/>
                        </p:nvSpPr>
                        <p:spPr>
                          <a:xfrm>
                            <a:off x="-26502" y="3505200"/>
                            <a:ext cx="732186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 smtClean="0">
                                <a:solidFill>
                                  <a:srgbClr val="FF0000"/>
                                </a:solidFill>
                              </a:rPr>
                              <a:t>2(-2)</a:t>
                            </a:r>
                            <a:endParaRPr lang="en-US" dirty="0">
                              <a:solidFill>
                                <a:srgbClr val="FF0000"/>
                              </a:solidFill>
                            </a:endParaRPr>
                          </a:p>
                        </p:txBody>
                      </p:sp>
                    </p:grpSp>
                    <p:sp>
                      <p:nvSpPr>
                        <p:cNvPr id="185" name="TextBox 184"/>
                        <p:cNvSpPr txBox="1"/>
                        <p:nvPr/>
                      </p:nvSpPr>
                      <p:spPr>
                        <a:xfrm>
                          <a:off x="5615604" y="3429433"/>
                          <a:ext cx="506898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 smtClean="0"/>
                            <a:t>13</a:t>
                          </a:r>
                          <a:endParaRPr lang="en-US" dirty="0"/>
                        </a:p>
                      </p:txBody>
                    </p:sp>
                    <p:cxnSp>
                      <p:nvCxnSpPr>
                        <p:cNvPr id="186" name="Straight Arrow Connector 185"/>
                        <p:cNvCxnSpPr/>
                        <p:nvPr/>
                      </p:nvCxnSpPr>
                      <p:spPr bwMode="auto">
                        <a:xfrm>
                          <a:off x="4903302" y="2819400"/>
                          <a:ext cx="609600" cy="533400"/>
                        </a:xfrm>
                        <a:prstGeom prst="straightConnector1">
                          <a:avLst/>
                        </a:prstGeom>
                        <a:ln>
                          <a:headEnd type="none" w="med" len="med"/>
                          <a:tailEnd type="arrow"/>
                        </a:ln>
                      </p:spPr>
                      <p:style>
                        <a:lnRef idx="1">
                          <a:schemeClr val="accent2"/>
                        </a:lnRef>
                        <a:fillRef idx="0">
                          <a:schemeClr val="accent2"/>
                        </a:fillRef>
                        <a:effectRef idx="0">
                          <a:schemeClr val="accent2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</p:grpSp>
              <p:sp>
                <p:nvSpPr>
                  <p:cNvPr id="177" name="TextBox 176"/>
                  <p:cNvSpPr txBox="1"/>
                  <p:nvPr/>
                </p:nvSpPr>
                <p:spPr>
                  <a:xfrm>
                    <a:off x="9220200" y="3962400"/>
                    <a:ext cx="73549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0(0)</a:t>
                    </a:r>
                    <a:endParaRPr lang="en-US" dirty="0"/>
                  </a:p>
                </p:txBody>
              </p:sp>
              <p:sp>
                <p:nvSpPr>
                  <p:cNvPr id="178" name="TextBox 177"/>
                  <p:cNvSpPr txBox="1"/>
                  <p:nvPr/>
                </p:nvSpPr>
                <p:spPr>
                  <a:xfrm>
                    <a:off x="9296400" y="4267200"/>
                    <a:ext cx="50689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15</a:t>
                    </a:r>
                    <a:endParaRPr lang="en-US" dirty="0"/>
                  </a:p>
                </p:txBody>
              </p:sp>
              <p:cxnSp>
                <p:nvCxnSpPr>
                  <p:cNvPr id="179" name="Straight Arrow Connector 178"/>
                  <p:cNvCxnSpPr/>
                  <p:nvPr/>
                </p:nvCxnSpPr>
                <p:spPr bwMode="auto">
                  <a:xfrm rot="16200000" flipH="1">
                    <a:off x="8834204" y="3728805"/>
                    <a:ext cx="467190" cy="457200"/>
                  </a:xfrm>
                  <a:prstGeom prst="straightConnector1">
                    <a:avLst/>
                  </a:prstGeom>
                  <a:ln>
                    <a:headEnd type="none" w="med" len="med"/>
                    <a:tailEnd type="arrow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32" name="Group 83"/>
              <p:cNvGrpSpPr/>
              <p:nvPr/>
            </p:nvGrpSpPr>
            <p:grpSpPr>
              <a:xfrm>
                <a:off x="-636102" y="5148148"/>
                <a:ext cx="1219200" cy="784362"/>
                <a:chOff x="-178902" y="4746066"/>
                <a:chExt cx="1219200" cy="784362"/>
              </a:xfrm>
            </p:grpSpPr>
            <p:sp>
              <p:nvSpPr>
                <p:cNvPr id="171" name="Oval 170"/>
                <p:cNvSpPr/>
                <p:nvPr/>
              </p:nvSpPr>
              <p:spPr bwMode="auto">
                <a:xfrm>
                  <a:off x="-178902" y="4941910"/>
                  <a:ext cx="569843" cy="588518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172" name="TextBox 171"/>
                <p:cNvSpPr txBox="1"/>
                <p:nvPr/>
              </p:nvSpPr>
              <p:spPr>
                <a:xfrm>
                  <a:off x="-26502" y="5094310"/>
                  <a:ext cx="506898" cy="369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2</a:t>
                  </a:r>
                  <a:endParaRPr lang="en-US" dirty="0"/>
                </a:p>
              </p:txBody>
            </p:sp>
            <p:sp>
              <p:nvSpPr>
                <p:cNvPr id="173" name="TextBox 172"/>
                <p:cNvSpPr txBox="1"/>
                <p:nvPr/>
              </p:nvSpPr>
              <p:spPr>
                <a:xfrm>
                  <a:off x="308112" y="4746066"/>
                  <a:ext cx="73218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0(0)</a:t>
                  </a:r>
                  <a:endParaRPr lang="en-US" dirty="0"/>
                </a:p>
              </p:txBody>
            </p:sp>
          </p:grpSp>
          <p:grpSp>
            <p:nvGrpSpPr>
              <p:cNvPr id="33" name="Group 84"/>
              <p:cNvGrpSpPr/>
              <p:nvPr/>
            </p:nvGrpSpPr>
            <p:grpSpPr>
              <a:xfrm>
                <a:off x="1928196" y="3124200"/>
                <a:ext cx="940902" cy="990600"/>
                <a:chOff x="1775796" y="1905000"/>
                <a:chExt cx="940902" cy="990600"/>
              </a:xfrm>
            </p:grpSpPr>
            <p:sp>
              <p:nvSpPr>
                <p:cNvPr id="168" name="Oval 167"/>
                <p:cNvSpPr/>
                <p:nvPr/>
              </p:nvSpPr>
              <p:spPr bwMode="auto">
                <a:xfrm>
                  <a:off x="1775796" y="2307082"/>
                  <a:ext cx="569843" cy="588518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169" name="TextBox 168"/>
                <p:cNvSpPr txBox="1"/>
                <p:nvPr/>
              </p:nvSpPr>
              <p:spPr>
                <a:xfrm>
                  <a:off x="1908313" y="2428843"/>
                  <a:ext cx="506898" cy="369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8</a:t>
                  </a:r>
                  <a:endParaRPr lang="en-US" dirty="0"/>
                </a:p>
              </p:txBody>
            </p:sp>
            <p:sp>
              <p:nvSpPr>
                <p:cNvPr id="170" name="TextBox 169"/>
                <p:cNvSpPr txBox="1"/>
                <p:nvPr/>
              </p:nvSpPr>
              <p:spPr>
                <a:xfrm>
                  <a:off x="2107098" y="1905000"/>
                  <a:ext cx="6096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0(0)</a:t>
                  </a:r>
                  <a:endParaRPr lang="en-US" dirty="0"/>
                </a:p>
              </p:txBody>
            </p:sp>
          </p:grpSp>
          <p:grpSp>
            <p:nvGrpSpPr>
              <p:cNvPr id="34" name="Group 88"/>
              <p:cNvGrpSpPr/>
              <p:nvPr/>
            </p:nvGrpSpPr>
            <p:grpSpPr>
              <a:xfrm>
                <a:off x="811698" y="5050866"/>
                <a:ext cx="914400" cy="902726"/>
                <a:chOff x="-99389" y="4833940"/>
                <a:chExt cx="914400" cy="902726"/>
              </a:xfrm>
            </p:grpSpPr>
            <p:sp>
              <p:nvSpPr>
                <p:cNvPr id="165" name="Oval 164"/>
                <p:cNvSpPr/>
                <p:nvPr/>
              </p:nvSpPr>
              <p:spPr bwMode="auto">
                <a:xfrm>
                  <a:off x="-99389" y="5148148"/>
                  <a:ext cx="569843" cy="588518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166" name="TextBox 165"/>
                <p:cNvSpPr txBox="1"/>
                <p:nvPr/>
              </p:nvSpPr>
              <p:spPr>
                <a:xfrm>
                  <a:off x="6626" y="5269909"/>
                  <a:ext cx="506898" cy="369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4</a:t>
                  </a:r>
                  <a:endParaRPr lang="en-US" dirty="0"/>
                </a:p>
              </p:txBody>
            </p:sp>
            <p:sp>
              <p:nvSpPr>
                <p:cNvPr id="167" name="TextBox 166"/>
                <p:cNvSpPr txBox="1"/>
                <p:nvPr/>
              </p:nvSpPr>
              <p:spPr>
                <a:xfrm>
                  <a:off x="208723" y="4833940"/>
                  <a:ext cx="60628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0(0)</a:t>
                  </a:r>
                  <a:endParaRPr lang="en-US" dirty="0"/>
                </a:p>
              </p:txBody>
            </p:sp>
          </p:grpSp>
          <p:grpSp>
            <p:nvGrpSpPr>
              <p:cNvPr id="35" name="Group 92"/>
              <p:cNvGrpSpPr/>
              <p:nvPr/>
            </p:nvGrpSpPr>
            <p:grpSpPr>
              <a:xfrm>
                <a:off x="0" y="4202668"/>
                <a:ext cx="1162884" cy="748650"/>
                <a:chOff x="0" y="4900142"/>
                <a:chExt cx="1162884" cy="748650"/>
              </a:xfrm>
            </p:grpSpPr>
            <p:sp>
              <p:nvSpPr>
                <p:cNvPr id="162" name="Oval 161"/>
                <p:cNvSpPr/>
                <p:nvPr/>
              </p:nvSpPr>
              <p:spPr bwMode="auto">
                <a:xfrm>
                  <a:off x="0" y="5060274"/>
                  <a:ext cx="569843" cy="588518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163" name="TextBox 162"/>
                <p:cNvSpPr txBox="1"/>
                <p:nvPr/>
              </p:nvSpPr>
              <p:spPr>
                <a:xfrm>
                  <a:off x="106015" y="5182035"/>
                  <a:ext cx="506898" cy="369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3</a:t>
                  </a:r>
                  <a:endParaRPr lang="en-US" dirty="0"/>
                </a:p>
              </p:txBody>
            </p:sp>
            <p:sp>
              <p:nvSpPr>
                <p:cNvPr id="164" name="TextBox 163"/>
                <p:cNvSpPr txBox="1"/>
                <p:nvPr/>
              </p:nvSpPr>
              <p:spPr>
                <a:xfrm>
                  <a:off x="430698" y="4900142"/>
                  <a:ext cx="73218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1(0)</a:t>
                  </a:r>
                  <a:endParaRPr lang="en-US" dirty="0"/>
                </a:p>
              </p:txBody>
            </p:sp>
          </p:grpSp>
          <p:grpSp>
            <p:nvGrpSpPr>
              <p:cNvPr id="36" name="Group 96"/>
              <p:cNvGrpSpPr/>
              <p:nvPr/>
            </p:nvGrpSpPr>
            <p:grpSpPr>
              <a:xfrm>
                <a:off x="1345098" y="2209800"/>
                <a:ext cx="1043611" cy="902726"/>
                <a:chOff x="-99389" y="3135874"/>
                <a:chExt cx="1043611" cy="902726"/>
              </a:xfrm>
            </p:grpSpPr>
            <p:sp>
              <p:nvSpPr>
                <p:cNvPr id="159" name="Oval 158"/>
                <p:cNvSpPr/>
                <p:nvPr/>
              </p:nvSpPr>
              <p:spPr bwMode="auto">
                <a:xfrm>
                  <a:off x="-99389" y="3450082"/>
                  <a:ext cx="569843" cy="588518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160" name="TextBox 159"/>
                <p:cNvSpPr txBox="1"/>
                <p:nvPr/>
              </p:nvSpPr>
              <p:spPr>
                <a:xfrm>
                  <a:off x="6626" y="3571843"/>
                  <a:ext cx="506898" cy="369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7</a:t>
                  </a:r>
                  <a:endParaRPr lang="en-US" dirty="0"/>
                </a:p>
              </p:txBody>
            </p:sp>
            <p:sp>
              <p:nvSpPr>
                <p:cNvPr id="161" name="TextBox 160"/>
                <p:cNvSpPr txBox="1"/>
                <p:nvPr/>
              </p:nvSpPr>
              <p:spPr>
                <a:xfrm>
                  <a:off x="208724" y="3135874"/>
                  <a:ext cx="73549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FF0000"/>
                      </a:solidFill>
                    </a:rPr>
                    <a:t>3(-2)</a:t>
                  </a:r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p:grpSp>
          <p:cxnSp>
            <p:nvCxnSpPr>
              <p:cNvPr id="154" name="Straight Arrow Connector 153"/>
              <p:cNvCxnSpPr/>
              <p:nvPr/>
            </p:nvCxnSpPr>
            <p:spPr bwMode="auto">
              <a:xfrm rot="5400000">
                <a:off x="323308" y="3943893"/>
                <a:ext cx="543394" cy="428009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55" name="Straight Arrow Connector 154"/>
              <p:cNvCxnSpPr/>
              <p:nvPr/>
            </p:nvCxnSpPr>
            <p:spPr bwMode="auto">
              <a:xfrm rot="5400000">
                <a:off x="-333302" y="4934490"/>
                <a:ext cx="543394" cy="428009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56" name="Straight Arrow Connector 155"/>
              <p:cNvCxnSpPr/>
              <p:nvPr/>
            </p:nvCxnSpPr>
            <p:spPr bwMode="auto">
              <a:xfrm rot="5400000">
                <a:off x="995545" y="3089440"/>
                <a:ext cx="467192" cy="384313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57" name="Straight Arrow Connector 156"/>
              <p:cNvCxnSpPr/>
              <p:nvPr/>
            </p:nvCxnSpPr>
            <p:spPr bwMode="auto">
              <a:xfrm rot="16200000" flipH="1">
                <a:off x="477054" y="4840436"/>
                <a:ext cx="543390" cy="483702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58" name="Straight Arrow Connector 157"/>
              <p:cNvCxnSpPr/>
              <p:nvPr/>
            </p:nvCxnSpPr>
            <p:spPr bwMode="auto">
              <a:xfrm rot="16200000" flipH="1">
                <a:off x="1649898" y="3124201"/>
                <a:ext cx="533401" cy="381000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37" name="Group 131"/>
            <p:cNvGrpSpPr/>
            <p:nvPr/>
          </p:nvGrpSpPr>
          <p:grpSpPr>
            <a:xfrm>
              <a:off x="2816087" y="3124200"/>
              <a:ext cx="917713" cy="902726"/>
              <a:chOff x="609600" y="3974074"/>
              <a:chExt cx="917713" cy="902726"/>
            </a:xfrm>
          </p:grpSpPr>
          <p:sp>
            <p:nvSpPr>
              <p:cNvPr id="145" name="Oval 144"/>
              <p:cNvSpPr/>
              <p:nvPr/>
            </p:nvSpPr>
            <p:spPr bwMode="auto">
              <a:xfrm>
                <a:off x="609600" y="4288282"/>
                <a:ext cx="569843" cy="588518"/>
              </a:xfrm>
              <a:prstGeom prst="ellipse">
                <a:avLst/>
              </a:prstGeom>
              <a:solidFill>
                <a:schemeClr val="accent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7500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endParaRP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715615" y="4410043"/>
                <a:ext cx="506898" cy="369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12</a:t>
                </a:r>
                <a:endParaRPr lang="en-US" dirty="0"/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>
                <a:off x="917713" y="3974074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0(0)</a:t>
                </a:r>
                <a:endParaRPr lang="en-US" dirty="0"/>
              </a:p>
            </p:txBody>
          </p:sp>
        </p:grpSp>
        <p:cxnSp>
          <p:nvCxnSpPr>
            <p:cNvPr id="144" name="Straight Arrow Connector 143"/>
            <p:cNvCxnSpPr/>
            <p:nvPr/>
          </p:nvCxnSpPr>
          <p:spPr bwMode="auto">
            <a:xfrm rot="5400000">
              <a:off x="3008245" y="3087756"/>
              <a:ext cx="380999" cy="30148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01" name="Slide Number Placeholder 20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8A18A-86E7-40E4-84A7-0672FD91712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202" name="Footer Placeholder 20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  <p:sp>
        <p:nvSpPr>
          <p:cNvPr id="123" name="TextBox 122"/>
          <p:cNvSpPr txBox="1"/>
          <p:nvPr/>
        </p:nvSpPr>
        <p:spPr>
          <a:xfrm>
            <a:off x="6781800" y="54864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Still not balanced</a:t>
            </a:r>
            <a:endParaRPr lang="en-US" dirty="0"/>
          </a:p>
        </p:txBody>
      </p:sp>
      <p:sp>
        <p:nvSpPr>
          <p:cNvPr id="124" name="TextBox 123"/>
          <p:cNvSpPr txBox="1"/>
          <p:nvPr/>
        </p:nvSpPr>
        <p:spPr>
          <a:xfrm>
            <a:off x="3733800" y="1371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LR</a:t>
            </a:r>
            <a:endParaRPr lang="en-US" dirty="0"/>
          </a:p>
        </p:txBody>
      </p:sp>
      <p:sp>
        <p:nvSpPr>
          <p:cNvPr id="126" name="Curved Left Arrow 125"/>
          <p:cNvSpPr/>
          <p:nvPr/>
        </p:nvSpPr>
        <p:spPr bwMode="auto">
          <a:xfrm flipV="1">
            <a:off x="762000" y="4419600"/>
            <a:ext cx="685800" cy="685800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FFFF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7500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104" grpId="0" animBg="1"/>
      <p:bldP spid="123" grpId="0"/>
      <p:bldP spid="12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7772400" cy="457200"/>
          </a:xfrm>
        </p:spPr>
        <p:txBody>
          <a:bodyPr/>
          <a:lstStyle/>
          <a:p>
            <a:r>
              <a:rPr lang="en-US" dirty="0" smtClean="0"/>
              <a:t>Double Rotation – Element Shift</a:t>
            </a:r>
            <a:endParaRPr lang="en-US" sz="4800" dirty="0"/>
          </a:p>
        </p:txBody>
      </p:sp>
      <p:sp>
        <p:nvSpPr>
          <p:cNvPr id="42017" name="Rectangle 33"/>
          <p:cNvSpPr>
            <a:spLocks noChangeArrowheads="1"/>
          </p:cNvSpPr>
          <p:nvPr/>
        </p:nvSpPr>
        <p:spPr bwMode="auto">
          <a:xfrm>
            <a:off x="152400" y="990600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 smtClean="0"/>
              <a:t>After first rotation</a:t>
            </a:r>
            <a:endParaRPr lang="en-US" sz="2000" dirty="0"/>
          </a:p>
        </p:txBody>
      </p:sp>
      <p:sp>
        <p:nvSpPr>
          <p:cNvPr id="40" name="Rectangle 33"/>
          <p:cNvSpPr>
            <a:spLocks noChangeArrowheads="1"/>
          </p:cNvSpPr>
          <p:nvPr/>
        </p:nvSpPr>
        <p:spPr bwMode="auto">
          <a:xfrm>
            <a:off x="6096000" y="990600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 smtClean="0"/>
              <a:t>After double rotation</a:t>
            </a:r>
            <a:endParaRPr lang="en-US" sz="2000" dirty="0"/>
          </a:p>
        </p:txBody>
      </p:sp>
      <p:sp>
        <p:nvSpPr>
          <p:cNvPr id="104" name="Right Arrow 103"/>
          <p:cNvSpPr/>
          <p:nvPr/>
        </p:nvSpPr>
        <p:spPr bwMode="auto">
          <a:xfrm>
            <a:off x="3733800" y="1600200"/>
            <a:ext cx="1258957" cy="533400"/>
          </a:xfrm>
          <a:prstGeom prst="rightArrow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7500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grpSp>
        <p:nvGrpSpPr>
          <p:cNvPr id="141" name="Group 140"/>
          <p:cNvGrpSpPr/>
          <p:nvPr/>
        </p:nvGrpSpPr>
        <p:grpSpPr>
          <a:xfrm>
            <a:off x="4267200" y="1600200"/>
            <a:ext cx="4876800" cy="3886200"/>
            <a:chOff x="-152400" y="1219200"/>
            <a:chExt cx="4876800" cy="3886200"/>
          </a:xfrm>
        </p:grpSpPr>
        <p:grpSp>
          <p:nvGrpSpPr>
            <p:cNvPr id="142" name="Group 138"/>
            <p:cNvGrpSpPr/>
            <p:nvPr/>
          </p:nvGrpSpPr>
          <p:grpSpPr>
            <a:xfrm>
              <a:off x="-152400" y="1219200"/>
              <a:ext cx="4876800" cy="3886200"/>
              <a:chOff x="-26502" y="1295400"/>
              <a:chExt cx="4876800" cy="3886200"/>
            </a:xfrm>
          </p:grpSpPr>
          <p:grpSp>
            <p:nvGrpSpPr>
              <p:cNvPr id="148" name="Group 91"/>
              <p:cNvGrpSpPr/>
              <p:nvPr/>
            </p:nvGrpSpPr>
            <p:grpSpPr>
              <a:xfrm>
                <a:off x="1335157" y="1295400"/>
                <a:ext cx="3515141" cy="2722119"/>
                <a:chOff x="6440557" y="2057400"/>
                <a:chExt cx="3515141" cy="2722119"/>
              </a:xfrm>
            </p:grpSpPr>
            <p:sp>
              <p:nvSpPr>
                <p:cNvPr id="174" name="Oval 173"/>
                <p:cNvSpPr/>
                <p:nvPr/>
              </p:nvSpPr>
              <p:spPr bwMode="auto">
                <a:xfrm>
                  <a:off x="9183757" y="4191000"/>
                  <a:ext cx="569843" cy="588519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grpSp>
              <p:nvGrpSpPr>
                <p:cNvPr id="175" name="Group 90"/>
                <p:cNvGrpSpPr/>
                <p:nvPr/>
              </p:nvGrpSpPr>
              <p:grpSpPr>
                <a:xfrm>
                  <a:off x="6440557" y="2057400"/>
                  <a:ext cx="3515141" cy="2579132"/>
                  <a:chOff x="6440557" y="2057400"/>
                  <a:chExt cx="3515141" cy="2579132"/>
                </a:xfrm>
              </p:grpSpPr>
              <p:grpSp>
                <p:nvGrpSpPr>
                  <p:cNvPr id="176" name="Group 75"/>
                  <p:cNvGrpSpPr/>
                  <p:nvPr/>
                </p:nvGrpSpPr>
                <p:grpSpPr>
                  <a:xfrm>
                    <a:off x="6440557" y="2057400"/>
                    <a:ext cx="2676941" cy="1904994"/>
                    <a:chOff x="5019259" y="2057400"/>
                    <a:chExt cx="2676941" cy="1904994"/>
                  </a:xfrm>
                </p:grpSpPr>
                <p:sp>
                  <p:nvSpPr>
                    <p:cNvPr id="180" name="TextBox 179"/>
                    <p:cNvSpPr txBox="1"/>
                    <p:nvPr/>
                  </p:nvSpPr>
                  <p:spPr>
                    <a:xfrm>
                      <a:off x="7036902" y="2993461"/>
                      <a:ext cx="659298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1(0)</a:t>
                      </a:r>
                      <a:endParaRPr lang="en-US" dirty="0"/>
                    </a:p>
                  </p:txBody>
                </p:sp>
                <p:grpSp>
                  <p:nvGrpSpPr>
                    <p:cNvPr id="181" name="Group 67"/>
                    <p:cNvGrpSpPr/>
                    <p:nvPr/>
                  </p:nvGrpSpPr>
                  <p:grpSpPr>
                    <a:xfrm>
                      <a:off x="5019259" y="2057400"/>
                      <a:ext cx="2627243" cy="1904994"/>
                      <a:chOff x="3468757" y="1981200"/>
                      <a:chExt cx="2627243" cy="1904994"/>
                    </a:xfrm>
                  </p:grpSpPr>
                  <p:sp>
                    <p:nvSpPr>
                      <p:cNvPr id="182" name="Oval 41"/>
                      <p:cNvSpPr/>
                      <p:nvPr/>
                    </p:nvSpPr>
                    <p:spPr bwMode="auto">
                      <a:xfrm>
                        <a:off x="5449957" y="3276600"/>
                        <a:ext cx="569843" cy="588519"/>
                      </a:xfrm>
                      <a:prstGeom prst="ellipse">
                        <a:avLst/>
                      </a:prstGeom>
                      <a:solidFill>
                        <a:schemeClr val="accent2"/>
                      </a:solidFill>
                      <a:ln w="952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vert="horz" wrap="square" lIns="91440" tIns="45720" rIns="91440" bIns="45720" numCol="1" rtlCol="0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75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endParaRPr>
                      </a:p>
                    </p:txBody>
                  </p:sp>
                  <p:grpSp>
                    <p:nvGrpSpPr>
                      <p:cNvPr id="183" name="Group 66"/>
                      <p:cNvGrpSpPr/>
                      <p:nvPr/>
                    </p:nvGrpSpPr>
                    <p:grpSpPr>
                      <a:xfrm>
                        <a:off x="3468757" y="1981200"/>
                        <a:ext cx="2627243" cy="1904994"/>
                        <a:chOff x="3495259" y="1981200"/>
                        <a:chExt cx="2627243" cy="1904994"/>
                      </a:xfrm>
                    </p:grpSpPr>
                    <p:grpSp>
                      <p:nvGrpSpPr>
                        <p:cNvPr id="184" name="Group 46"/>
                        <p:cNvGrpSpPr/>
                        <p:nvPr/>
                      </p:nvGrpSpPr>
                      <p:grpSpPr>
                        <a:xfrm>
                          <a:off x="3495259" y="1981200"/>
                          <a:ext cx="1762541" cy="1904994"/>
                          <a:chOff x="573157" y="1828800"/>
                          <a:chExt cx="1762541" cy="1904994"/>
                        </a:xfrm>
                      </p:grpSpPr>
                      <p:grpSp>
                        <p:nvGrpSpPr>
                          <p:cNvPr id="187" name="Group 10"/>
                          <p:cNvGrpSpPr/>
                          <p:nvPr/>
                        </p:nvGrpSpPr>
                        <p:grpSpPr>
                          <a:xfrm>
                            <a:off x="573157" y="2196545"/>
                            <a:ext cx="1533941" cy="1537249"/>
                            <a:chOff x="4230757" y="1510748"/>
                            <a:chExt cx="1533941" cy="2007704"/>
                          </a:xfrm>
                        </p:grpSpPr>
                        <p:cxnSp>
                          <p:nvCxnSpPr>
                            <p:cNvPr id="190" name="Straight Arrow Connector 189"/>
                            <p:cNvCxnSpPr/>
                            <p:nvPr/>
                          </p:nvCxnSpPr>
                          <p:spPr bwMode="auto">
                            <a:xfrm rot="5400000">
                              <a:off x="4538421" y="2208453"/>
                              <a:ext cx="696639" cy="530087"/>
                            </a:xfrm>
                            <a:prstGeom prst="straightConnector1">
                              <a:avLst/>
                            </a:prstGeom>
                            <a:ln>
                              <a:headEnd type="none" w="med" len="med"/>
                              <a:tailEnd type="arrow"/>
                            </a:ln>
                          </p:spPr>
                          <p:style>
                            <a:lnRef idx="1">
                              <a:schemeClr val="accent2"/>
                            </a:lnRef>
                            <a:fillRef idx="0">
                              <a:schemeClr val="accent2"/>
                            </a:fillRef>
                            <a:effectRef idx="0">
                              <a:schemeClr val="accent2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grpSp>
                          <p:nvGrpSpPr>
                            <p:cNvPr id="191" name="Group 20"/>
                            <p:cNvGrpSpPr/>
                            <p:nvPr/>
                          </p:nvGrpSpPr>
                          <p:grpSpPr>
                            <a:xfrm>
                              <a:off x="4230757" y="1510748"/>
                              <a:ext cx="1533941" cy="2007704"/>
                              <a:chOff x="4217506" y="1510748"/>
                              <a:chExt cx="1533941" cy="2007704"/>
                            </a:xfrm>
                          </p:grpSpPr>
                          <p:grpSp>
                            <p:nvGrpSpPr>
                              <p:cNvPr id="192" name="Group 5"/>
                              <p:cNvGrpSpPr/>
                              <p:nvPr/>
                            </p:nvGrpSpPr>
                            <p:grpSpPr>
                              <a:xfrm>
                                <a:off x="5088837" y="1510748"/>
                                <a:ext cx="662610" cy="768626"/>
                                <a:chOff x="3975654" y="1934818"/>
                                <a:chExt cx="662610" cy="768626"/>
                              </a:xfrm>
                            </p:grpSpPr>
                            <p:sp>
                              <p:nvSpPr>
                                <p:cNvPr id="196" name="Oval 6"/>
                                <p:cNvSpPr/>
                                <p:nvPr/>
                              </p:nvSpPr>
                              <p:spPr bwMode="auto">
                                <a:xfrm>
                                  <a:off x="3975654" y="1934818"/>
                                  <a:ext cx="569843" cy="768626"/>
                                </a:xfrm>
                                <a:prstGeom prst="ellipse">
                                  <a:avLst/>
                                </a:prstGeom>
                                <a:solidFill>
                                  <a:schemeClr val="accent2"/>
                                </a:solidFill>
                                <a:ln w="9525" cap="flat" cmpd="sng" algn="ctr">
                                  <a:noFill/>
                                  <a:prstDash val="solid"/>
                                  <a:round/>
                                  <a:headEnd type="none" w="med" len="med"/>
                                  <a:tailEnd type="none" w="med" len="med"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rtlCol="0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indent="0" algn="l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20000"/>
                                    </a:spcBef>
                                    <a:spcAft>
                                      <a:spcPct val="75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endParaRPr kumimoji="0" lang="en-US" sz="2400" b="0" i="0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tx1"/>
                                    </a:solidFill>
                                    <a:effectLst/>
                                    <a:latin typeface="Tahoma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197" name="TextBox 196"/>
                                <p:cNvSpPr txBox="1"/>
                                <p:nvPr/>
                              </p:nvSpPr>
                              <p:spPr>
                                <a:xfrm>
                                  <a:off x="4055166" y="2093843"/>
                                  <a:ext cx="583098" cy="482360"/>
                                </a:xfrm>
                                <a:prstGeom prst="rect">
                                  <a:avLst/>
                                </a:prstGeom>
                                <a:noFill/>
                              </p:spPr>
                              <p:txBody>
                                <a:bodyPr wrap="square" rtlCol="0">
                                  <a:spAutoFit/>
                                </a:bodyPr>
                                <a:lstStyle/>
                                <a:p>
                                  <a:r>
                                    <a:rPr lang="en-US" dirty="0" smtClean="0"/>
                                    <a:t>10</a:t>
                                  </a:r>
                                  <a:endParaRPr lang="en-US" dirty="0"/>
                                </a:p>
                              </p:txBody>
                            </p:sp>
                          </p:grpSp>
                          <p:grpSp>
                            <p:nvGrpSpPr>
                              <p:cNvPr id="193" name="Group 54"/>
                              <p:cNvGrpSpPr/>
                              <p:nvPr/>
                            </p:nvGrpSpPr>
                            <p:grpSpPr>
                              <a:xfrm>
                                <a:off x="4217506" y="2749826"/>
                                <a:ext cx="646043" cy="768626"/>
                                <a:chOff x="2342324" y="1934818"/>
                                <a:chExt cx="646043" cy="768626"/>
                              </a:xfrm>
                            </p:grpSpPr>
                            <p:sp>
                              <p:nvSpPr>
                                <p:cNvPr id="194" name="Oval 193"/>
                                <p:cNvSpPr/>
                                <p:nvPr/>
                              </p:nvSpPr>
                              <p:spPr bwMode="auto">
                                <a:xfrm>
                                  <a:off x="2342324" y="1934818"/>
                                  <a:ext cx="569843" cy="768626"/>
                                </a:xfrm>
                                <a:prstGeom prst="ellipse">
                                  <a:avLst/>
                                </a:prstGeom>
                                <a:solidFill>
                                  <a:schemeClr val="accent2"/>
                                </a:solidFill>
                                <a:ln w="9525" cap="flat" cmpd="sng" algn="ctr">
                                  <a:noFill/>
                                  <a:prstDash val="solid"/>
                                  <a:round/>
                                  <a:headEnd type="none" w="med" len="med"/>
                                  <a:tailEnd type="none" w="med" len="med"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rtlCol="0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indent="0" algn="l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20000"/>
                                    </a:spcBef>
                                    <a:spcAft>
                                      <a:spcPct val="75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endParaRPr kumimoji="0" lang="en-US" sz="2400" b="0" i="0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tx1"/>
                                    </a:solidFill>
                                    <a:effectLst/>
                                    <a:latin typeface="Tahoma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195" name="TextBox 194"/>
                                <p:cNvSpPr txBox="1"/>
                                <p:nvPr/>
                              </p:nvSpPr>
                              <p:spPr>
                                <a:xfrm>
                                  <a:off x="2481469" y="2093842"/>
                                  <a:ext cx="506898" cy="482360"/>
                                </a:xfrm>
                                <a:prstGeom prst="rect">
                                  <a:avLst/>
                                </a:prstGeom>
                                <a:noFill/>
                              </p:spPr>
                              <p:txBody>
                                <a:bodyPr wrap="square" rtlCol="0">
                                  <a:spAutoFit/>
                                </a:bodyPr>
                                <a:lstStyle/>
                                <a:p>
                                  <a:r>
                                    <a:rPr lang="en-US" dirty="0" smtClean="0"/>
                                    <a:t>5</a:t>
                                  </a:r>
                                  <a:endParaRPr lang="en-US" dirty="0"/>
                                </a:p>
                              </p:txBody>
                            </p:sp>
                          </p:grpSp>
                        </p:grpSp>
                      </p:grpSp>
                      <p:sp>
                        <p:nvSpPr>
                          <p:cNvPr id="188" name="TextBox 187"/>
                          <p:cNvSpPr txBox="1"/>
                          <p:nvPr/>
                        </p:nvSpPr>
                        <p:spPr>
                          <a:xfrm>
                            <a:off x="1524000" y="1828800"/>
                            <a:ext cx="811698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 smtClean="0"/>
                              <a:t>3(-1)</a:t>
                            </a:r>
                            <a:endParaRPr lang="en-US" dirty="0"/>
                          </a:p>
                        </p:txBody>
                      </p:sp>
                      <p:sp>
                        <p:nvSpPr>
                          <p:cNvPr id="189" name="TextBox 188"/>
                          <p:cNvSpPr txBox="1"/>
                          <p:nvPr/>
                        </p:nvSpPr>
                        <p:spPr>
                          <a:xfrm>
                            <a:off x="765312" y="2831068"/>
                            <a:ext cx="732186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 smtClean="0"/>
                              <a:t>2(0)</a:t>
                            </a:r>
                            <a:endParaRPr lang="en-US" dirty="0"/>
                          </a:p>
                        </p:txBody>
                      </p:sp>
                    </p:grpSp>
                    <p:sp>
                      <p:nvSpPr>
                        <p:cNvPr id="185" name="TextBox 184"/>
                        <p:cNvSpPr txBox="1"/>
                        <p:nvPr/>
                      </p:nvSpPr>
                      <p:spPr>
                        <a:xfrm>
                          <a:off x="5615604" y="3429433"/>
                          <a:ext cx="506898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 smtClean="0"/>
                            <a:t>13</a:t>
                          </a:r>
                          <a:endParaRPr lang="en-US" dirty="0"/>
                        </a:p>
                      </p:txBody>
                    </p:sp>
                    <p:cxnSp>
                      <p:nvCxnSpPr>
                        <p:cNvPr id="186" name="Straight Arrow Connector 185"/>
                        <p:cNvCxnSpPr/>
                        <p:nvPr/>
                      </p:nvCxnSpPr>
                      <p:spPr bwMode="auto">
                        <a:xfrm>
                          <a:off x="4903302" y="2819400"/>
                          <a:ext cx="609600" cy="533400"/>
                        </a:xfrm>
                        <a:prstGeom prst="straightConnector1">
                          <a:avLst/>
                        </a:prstGeom>
                        <a:ln>
                          <a:headEnd type="none" w="med" len="med"/>
                          <a:tailEnd type="arrow"/>
                        </a:ln>
                      </p:spPr>
                      <p:style>
                        <a:lnRef idx="1">
                          <a:schemeClr val="accent2"/>
                        </a:lnRef>
                        <a:fillRef idx="0">
                          <a:schemeClr val="accent2"/>
                        </a:fillRef>
                        <a:effectRef idx="0">
                          <a:schemeClr val="accent2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</p:grpSp>
              <p:sp>
                <p:nvSpPr>
                  <p:cNvPr id="177" name="TextBox 176"/>
                  <p:cNvSpPr txBox="1"/>
                  <p:nvPr/>
                </p:nvSpPr>
                <p:spPr>
                  <a:xfrm>
                    <a:off x="9220200" y="3962400"/>
                    <a:ext cx="73549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0(0)</a:t>
                    </a:r>
                    <a:endParaRPr lang="en-US" dirty="0"/>
                  </a:p>
                </p:txBody>
              </p:sp>
              <p:sp>
                <p:nvSpPr>
                  <p:cNvPr id="178" name="TextBox 177"/>
                  <p:cNvSpPr txBox="1"/>
                  <p:nvPr/>
                </p:nvSpPr>
                <p:spPr>
                  <a:xfrm>
                    <a:off x="9296400" y="4267200"/>
                    <a:ext cx="50689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15</a:t>
                    </a:r>
                    <a:endParaRPr lang="en-US" dirty="0"/>
                  </a:p>
                </p:txBody>
              </p:sp>
              <p:cxnSp>
                <p:nvCxnSpPr>
                  <p:cNvPr id="179" name="Straight Arrow Connector 178"/>
                  <p:cNvCxnSpPr/>
                  <p:nvPr/>
                </p:nvCxnSpPr>
                <p:spPr bwMode="auto">
                  <a:xfrm rot="16200000" flipH="1">
                    <a:off x="8834204" y="3728805"/>
                    <a:ext cx="467190" cy="457200"/>
                  </a:xfrm>
                  <a:prstGeom prst="straightConnector1">
                    <a:avLst/>
                  </a:prstGeom>
                  <a:ln>
                    <a:headEnd type="none" w="med" len="med"/>
                    <a:tailEnd type="arrow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49" name="Group 83"/>
              <p:cNvGrpSpPr/>
              <p:nvPr/>
            </p:nvGrpSpPr>
            <p:grpSpPr>
              <a:xfrm>
                <a:off x="-26502" y="4376156"/>
                <a:ext cx="1219200" cy="784362"/>
                <a:chOff x="430698" y="3974074"/>
                <a:chExt cx="1219200" cy="784362"/>
              </a:xfrm>
            </p:grpSpPr>
            <p:sp>
              <p:nvSpPr>
                <p:cNvPr id="171" name="Oval 170"/>
                <p:cNvSpPr/>
                <p:nvPr/>
              </p:nvSpPr>
              <p:spPr bwMode="auto">
                <a:xfrm>
                  <a:off x="430698" y="4169918"/>
                  <a:ext cx="569843" cy="588518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172" name="TextBox 171"/>
                <p:cNvSpPr txBox="1"/>
                <p:nvPr/>
              </p:nvSpPr>
              <p:spPr>
                <a:xfrm>
                  <a:off x="583098" y="4322318"/>
                  <a:ext cx="506898" cy="369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2</a:t>
                  </a:r>
                  <a:endParaRPr lang="en-US" dirty="0"/>
                </a:p>
              </p:txBody>
            </p:sp>
            <p:sp>
              <p:nvSpPr>
                <p:cNvPr id="173" name="TextBox 172"/>
                <p:cNvSpPr txBox="1"/>
                <p:nvPr/>
              </p:nvSpPr>
              <p:spPr>
                <a:xfrm>
                  <a:off x="917712" y="3974074"/>
                  <a:ext cx="73218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0(0)</a:t>
                  </a:r>
                  <a:endParaRPr lang="en-US" dirty="0"/>
                </a:p>
              </p:txBody>
            </p:sp>
          </p:grpSp>
          <p:grpSp>
            <p:nvGrpSpPr>
              <p:cNvPr id="150" name="Group 84"/>
              <p:cNvGrpSpPr/>
              <p:nvPr/>
            </p:nvGrpSpPr>
            <p:grpSpPr>
              <a:xfrm>
                <a:off x="2713385" y="4050274"/>
                <a:ext cx="917713" cy="902726"/>
                <a:chOff x="2560985" y="2831074"/>
                <a:chExt cx="917713" cy="902726"/>
              </a:xfrm>
            </p:grpSpPr>
            <p:sp>
              <p:nvSpPr>
                <p:cNvPr id="168" name="Oval 167"/>
                <p:cNvSpPr/>
                <p:nvPr/>
              </p:nvSpPr>
              <p:spPr bwMode="auto">
                <a:xfrm>
                  <a:off x="2560985" y="3145282"/>
                  <a:ext cx="569843" cy="588518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169" name="TextBox 168"/>
                <p:cNvSpPr txBox="1"/>
                <p:nvPr/>
              </p:nvSpPr>
              <p:spPr>
                <a:xfrm>
                  <a:off x="2693502" y="3267043"/>
                  <a:ext cx="506898" cy="369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8</a:t>
                  </a:r>
                  <a:endParaRPr lang="en-US" dirty="0"/>
                </a:p>
              </p:txBody>
            </p:sp>
            <p:sp>
              <p:nvSpPr>
                <p:cNvPr id="170" name="TextBox 169"/>
                <p:cNvSpPr txBox="1"/>
                <p:nvPr/>
              </p:nvSpPr>
              <p:spPr>
                <a:xfrm>
                  <a:off x="2869098" y="2831074"/>
                  <a:ext cx="6096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0(0)</a:t>
                  </a:r>
                  <a:endParaRPr lang="en-US" dirty="0"/>
                </a:p>
              </p:txBody>
            </p:sp>
          </p:grpSp>
          <p:grpSp>
            <p:nvGrpSpPr>
              <p:cNvPr id="151" name="Group 88"/>
              <p:cNvGrpSpPr/>
              <p:nvPr/>
            </p:nvGrpSpPr>
            <p:grpSpPr>
              <a:xfrm>
                <a:off x="1421298" y="4278874"/>
                <a:ext cx="914400" cy="902726"/>
                <a:chOff x="510211" y="4061948"/>
                <a:chExt cx="914400" cy="902726"/>
              </a:xfrm>
            </p:grpSpPr>
            <p:sp>
              <p:nvSpPr>
                <p:cNvPr id="165" name="Oval 164"/>
                <p:cNvSpPr/>
                <p:nvPr/>
              </p:nvSpPr>
              <p:spPr bwMode="auto">
                <a:xfrm>
                  <a:off x="510211" y="4376156"/>
                  <a:ext cx="569843" cy="588518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166" name="TextBox 165"/>
                <p:cNvSpPr txBox="1"/>
                <p:nvPr/>
              </p:nvSpPr>
              <p:spPr>
                <a:xfrm>
                  <a:off x="616226" y="4497917"/>
                  <a:ext cx="506898" cy="369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4</a:t>
                  </a:r>
                  <a:endParaRPr lang="en-US" dirty="0"/>
                </a:p>
              </p:txBody>
            </p:sp>
            <p:sp>
              <p:nvSpPr>
                <p:cNvPr id="167" name="TextBox 166"/>
                <p:cNvSpPr txBox="1"/>
                <p:nvPr/>
              </p:nvSpPr>
              <p:spPr>
                <a:xfrm>
                  <a:off x="818323" y="4061948"/>
                  <a:ext cx="60628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0(0)</a:t>
                  </a:r>
                  <a:endParaRPr lang="en-US" dirty="0"/>
                </a:p>
              </p:txBody>
            </p:sp>
          </p:grpSp>
          <p:grpSp>
            <p:nvGrpSpPr>
              <p:cNvPr id="152" name="Group 92"/>
              <p:cNvGrpSpPr/>
              <p:nvPr/>
            </p:nvGrpSpPr>
            <p:grpSpPr>
              <a:xfrm>
                <a:off x="609600" y="3276600"/>
                <a:ext cx="1268898" cy="902726"/>
                <a:chOff x="609600" y="3974074"/>
                <a:chExt cx="1268898" cy="902726"/>
              </a:xfrm>
            </p:grpSpPr>
            <p:sp>
              <p:nvSpPr>
                <p:cNvPr id="162" name="Oval 161"/>
                <p:cNvSpPr/>
                <p:nvPr/>
              </p:nvSpPr>
              <p:spPr bwMode="auto">
                <a:xfrm>
                  <a:off x="609600" y="4288282"/>
                  <a:ext cx="569843" cy="588518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163" name="TextBox 162"/>
                <p:cNvSpPr txBox="1"/>
                <p:nvPr/>
              </p:nvSpPr>
              <p:spPr>
                <a:xfrm>
                  <a:off x="715615" y="4410043"/>
                  <a:ext cx="506898" cy="369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3</a:t>
                  </a:r>
                  <a:endParaRPr lang="en-US" dirty="0"/>
                </a:p>
              </p:txBody>
            </p:sp>
            <p:sp>
              <p:nvSpPr>
                <p:cNvPr id="164" name="TextBox 163"/>
                <p:cNvSpPr txBox="1"/>
                <p:nvPr/>
              </p:nvSpPr>
              <p:spPr>
                <a:xfrm>
                  <a:off x="1146312" y="3974074"/>
                  <a:ext cx="73218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1(0)</a:t>
                  </a:r>
                  <a:endParaRPr lang="en-US" dirty="0"/>
                </a:p>
              </p:txBody>
            </p:sp>
          </p:grpSp>
          <p:grpSp>
            <p:nvGrpSpPr>
              <p:cNvPr id="153" name="Group 96"/>
              <p:cNvGrpSpPr/>
              <p:nvPr/>
            </p:nvGrpSpPr>
            <p:grpSpPr>
              <a:xfrm>
                <a:off x="2054087" y="3048000"/>
                <a:ext cx="1043611" cy="902726"/>
                <a:chOff x="609600" y="3974074"/>
                <a:chExt cx="1043611" cy="902726"/>
              </a:xfrm>
            </p:grpSpPr>
            <p:sp>
              <p:nvSpPr>
                <p:cNvPr id="159" name="Oval 158"/>
                <p:cNvSpPr/>
                <p:nvPr/>
              </p:nvSpPr>
              <p:spPr bwMode="auto">
                <a:xfrm>
                  <a:off x="609600" y="4288282"/>
                  <a:ext cx="569843" cy="588518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160" name="TextBox 159"/>
                <p:cNvSpPr txBox="1"/>
                <p:nvPr/>
              </p:nvSpPr>
              <p:spPr>
                <a:xfrm>
                  <a:off x="715615" y="4410043"/>
                  <a:ext cx="506898" cy="369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7</a:t>
                  </a:r>
                  <a:endParaRPr lang="en-US" dirty="0"/>
                </a:p>
              </p:txBody>
            </p:sp>
            <p:sp>
              <p:nvSpPr>
                <p:cNvPr id="161" name="TextBox 160"/>
                <p:cNvSpPr txBox="1"/>
                <p:nvPr/>
              </p:nvSpPr>
              <p:spPr>
                <a:xfrm>
                  <a:off x="917713" y="3974074"/>
                  <a:ext cx="73549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1(1)</a:t>
                  </a:r>
                  <a:endParaRPr lang="en-US" dirty="0"/>
                </a:p>
              </p:txBody>
            </p:sp>
          </p:grpSp>
          <p:cxnSp>
            <p:nvCxnSpPr>
              <p:cNvPr id="154" name="Straight Arrow Connector 153"/>
              <p:cNvCxnSpPr>
                <a:stCxn id="194" idx="3"/>
              </p:cNvCxnSpPr>
              <p:nvPr/>
            </p:nvCxnSpPr>
            <p:spPr bwMode="auto">
              <a:xfrm rot="5400000">
                <a:off x="932908" y="3171901"/>
                <a:ext cx="543394" cy="428009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55" name="Straight Arrow Connector 154"/>
              <p:cNvCxnSpPr/>
              <p:nvPr/>
            </p:nvCxnSpPr>
            <p:spPr bwMode="auto">
              <a:xfrm rot="5400000">
                <a:off x="276298" y="4162498"/>
                <a:ext cx="543394" cy="428009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56" name="Straight Arrow Connector 155"/>
              <p:cNvCxnSpPr>
                <a:endCxn id="159" idx="1"/>
              </p:cNvCxnSpPr>
              <p:nvPr/>
            </p:nvCxnSpPr>
            <p:spPr bwMode="auto">
              <a:xfrm rot="16200000" flipH="1">
                <a:off x="1816077" y="3126931"/>
                <a:ext cx="334185" cy="308739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57" name="Straight Arrow Connector 156"/>
              <p:cNvCxnSpPr/>
              <p:nvPr/>
            </p:nvCxnSpPr>
            <p:spPr bwMode="auto">
              <a:xfrm rot="16200000" flipH="1">
                <a:off x="1086654" y="4068444"/>
                <a:ext cx="543390" cy="483702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58" name="Straight Arrow Connector 157"/>
              <p:cNvCxnSpPr/>
              <p:nvPr/>
            </p:nvCxnSpPr>
            <p:spPr bwMode="auto">
              <a:xfrm rot="16200000" flipH="1">
                <a:off x="2411898" y="4038600"/>
                <a:ext cx="533401" cy="381000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143" name="Group 131"/>
            <p:cNvGrpSpPr/>
            <p:nvPr/>
          </p:nvGrpSpPr>
          <p:grpSpPr>
            <a:xfrm>
              <a:off x="2816087" y="3124200"/>
              <a:ext cx="917713" cy="902726"/>
              <a:chOff x="609600" y="3974074"/>
              <a:chExt cx="917713" cy="902726"/>
            </a:xfrm>
          </p:grpSpPr>
          <p:sp>
            <p:nvSpPr>
              <p:cNvPr id="145" name="Oval 144"/>
              <p:cNvSpPr/>
              <p:nvPr/>
            </p:nvSpPr>
            <p:spPr bwMode="auto">
              <a:xfrm>
                <a:off x="609600" y="4288282"/>
                <a:ext cx="569843" cy="588518"/>
              </a:xfrm>
              <a:prstGeom prst="ellipse">
                <a:avLst/>
              </a:prstGeom>
              <a:solidFill>
                <a:schemeClr val="accent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7500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endParaRP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715615" y="4410043"/>
                <a:ext cx="506898" cy="369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12</a:t>
                </a:r>
                <a:endParaRPr lang="en-US" dirty="0"/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>
                <a:off x="917713" y="3974074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0(0)</a:t>
                </a:r>
                <a:endParaRPr lang="en-US" dirty="0"/>
              </a:p>
            </p:txBody>
          </p:sp>
        </p:grpSp>
        <p:cxnSp>
          <p:nvCxnSpPr>
            <p:cNvPr id="144" name="Straight Arrow Connector 143"/>
            <p:cNvCxnSpPr/>
            <p:nvPr/>
          </p:nvCxnSpPr>
          <p:spPr bwMode="auto">
            <a:xfrm rot="5400000">
              <a:off x="3008245" y="3087756"/>
              <a:ext cx="380999" cy="30148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01" name="Slide Number Placeholder 20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8A18A-86E7-40E4-84A7-0672FD91712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202" name="Footer Placeholder 20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  <p:grpSp>
        <p:nvGrpSpPr>
          <p:cNvPr id="122" name="Group 140"/>
          <p:cNvGrpSpPr/>
          <p:nvPr/>
        </p:nvGrpSpPr>
        <p:grpSpPr>
          <a:xfrm>
            <a:off x="76200" y="1143000"/>
            <a:ext cx="5486400" cy="4658192"/>
            <a:chOff x="-762000" y="1219200"/>
            <a:chExt cx="5486400" cy="4658192"/>
          </a:xfrm>
        </p:grpSpPr>
        <p:grpSp>
          <p:nvGrpSpPr>
            <p:cNvPr id="123" name="Group 138"/>
            <p:cNvGrpSpPr/>
            <p:nvPr/>
          </p:nvGrpSpPr>
          <p:grpSpPr>
            <a:xfrm>
              <a:off x="-762000" y="1219200"/>
              <a:ext cx="5486400" cy="4658192"/>
              <a:chOff x="-636102" y="1295400"/>
              <a:chExt cx="5486400" cy="4658192"/>
            </a:xfrm>
          </p:grpSpPr>
          <p:grpSp>
            <p:nvGrpSpPr>
              <p:cNvPr id="130" name="Group 91"/>
              <p:cNvGrpSpPr/>
              <p:nvPr/>
            </p:nvGrpSpPr>
            <p:grpSpPr>
              <a:xfrm>
                <a:off x="583098" y="1295400"/>
                <a:ext cx="4267200" cy="2743200"/>
                <a:chOff x="5688498" y="2057400"/>
                <a:chExt cx="4267200" cy="2743200"/>
              </a:xfrm>
            </p:grpSpPr>
            <p:sp>
              <p:nvSpPr>
                <p:cNvPr id="222" name="Oval 221"/>
                <p:cNvSpPr/>
                <p:nvPr/>
              </p:nvSpPr>
              <p:spPr bwMode="auto">
                <a:xfrm>
                  <a:off x="9183757" y="4191000"/>
                  <a:ext cx="569843" cy="588519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grpSp>
              <p:nvGrpSpPr>
                <p:cNvPr id="223" name="Group 90"/>
                <p:cNvGrpSpPr/>
                <p:nvPr/>
              </p:nvGrpSpPr>
              <p:grpSpPr>
                <a:xfrm>
                  <a:off x="5688498" y="2057400"/>
                  <a:ext cx="4267200" cy="2743200"/>
                  <a:chOff x="5688498" y="2057400"/>
                  <a:chExt cx="4267200" cy="2743200"/>
                </a:xfrm>
              </p:grpSpPr>
              <p:grpSp>
                <p:nvGrpSpPr>
                  <p:cNvPr id="224" name="Group 75"/>
                  <p:cNvGrpSpPr/>
                  <p:nvPr/>
                </p:nvGrpSpPr>
                <p:grpSpPr>
                  <a:xfrm>
                    <a:off x="5688498" y="2057400"/>
                    <a:ext cx="3429000" cy="2743200"/>
                    <a:chOff x="4267200" y="2057400"/>
                    <a:chExt cx="3429000" cy="2743200"/>
                  </a:xfrm>
                </p:grpSpPr>
                <p:sp>
                  <p:nvSpPr>
                    <p:cNvPr id="228" name="TextBox 227"/>
                    <p:cNvSpPr txBox="1"/>
                    <p:nvPr/>
                  </p:nvSpPr>
                  <p:spPr>
                    <a:xfrm>
                      <a:off x="7036902" y="2993461"/>
                      <a:ext cx="659298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1(0)</a:t>
                      </a:r>
                      <a:endParaRPr lang="en-US" dirty="0"/>
                    </a:p>
                  </p:txBody>
                </p:sp>
                <p:grpSp>
                  <p:nvGrpSpPr>
                    <p:cNvPr id="229" name="Group 67"/>
                    <p:cNvGrpSpPr/>
                    <p:nvPr/>
                  </p:nvGrpSpPr>
                  <p:grpSpPr>
                    <a:xfrm>
                      <a:off x="4267200" y="2057400"/>
                      <a:ext cx="3379302" cy="2743200"/>
                      <a:chOff x="2716698" y="1981200"/>
                      <a:chExt cx="3379302" cy="2743200"/>
                    </a:xfrm>
                  </p:grpSpPr>
                  <p:sp>
                    <p:nvSpPr>
                      <p:cNvPr id="230" name="Oval 41"/>
                      <p:cNvSpPr/>
                      <p:nvPr/>
                    </p:nvSpPr>
                    <p:spPr bwMode="auto">
                      <a:xfrm>
                        <a:off x="5449957" y="3276600"/>
                        <a:ext cx="569843" cy="588519"/>
                      </a:xfrm>
                      <a:prstGeom prst="ellipse">
                        <a:avLst/>
                      </a:prstGeom>
                      <a:solidFill>
                        <a:schemeClr val="accent2"/>
                      </a:solidFill>
                      <a:ln w="952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vert="horz" wrap="square" lIns="91440" tIns="45720" rIns="91440" bIns="45720" numCol="1" rtlCol="0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75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endParaRPr>
                      </a:p>
                    </p:txBody>
                  </p:sp>
                  <p:grpSp>
                    <p:nvGrpSpPr>
                      <p:cNvPr id="231" name="Group 66"/>
                      <p:cNvGrpSpPr/>
                      <p:nvPr/>
                    </p:nvGrpSpPr>
                    <p:grpSpPr>
                      <a:xfrm>
                        <a:off x="2716698" y="1981200"/>
                        <a:ext cx="3379302" cy="2743200"/>
                        <a:chOff x="2743200" y="1981200"/>
                        <a:chExt cx="3379302" cy="2743200"/>
                      </a:xfrm>
                    </p:grpSpPr>
                    <p:grpSp>
                      <p:nvGrpSpPr>
                        <p:cNvPr id="232" name="Group 46"/>
                        <p:cNvGrpSpPr/>
                        <p:nvPr/>
                      </p:nvGrpSpPr>
                      <p:grpSpPr>
                        <a:xfrm>
                          <a:off x="2743200" y="1981200"/>
                          <a:ext cx="2514600" cy="2743200"/>
                          <a:chOff x="-178902" y="1828800"/>
                          <a:chExt cx="2514600" cy="2743200"/>
                        </a:xfrm>
                      </p:grpSpPr>
                      <p:grpSp>
                        <p:nvGrpSpPr>
                          <p:cNvPr id="235" name="Group 10"/>
                          <p:cNvGrpSpPr/>
                          <p:nvPr/>
                        </p:nvGrpSpPr>
                        <p:grpSpPr>
                          <a:xfrm>
                            <a:off x="-178902" y="2196545"/>
                            <a:ext cx="2286000" cy="2375455"/>
                            <a:chOff x="3478698" y="1510748"/>
                            <a:chExt cx="2286000" cy="3102432"/>
                          </a:xfrm>
                        </p:grpSpPr>
                        <p:cxnSp>
                          <p:nvCxnSpPr>
                            <p:cNvPr id="238" name="Straight Arrow Connector 237"/>
                            <p:cNvCxnSpPr/>
                            <p:nvPr/>
                          </p:nvCxnSpPr>
                          <p:spPr bwMode="auto">
                            <a:xfrm rot="5400000">
                              <a:off x="4538421" y="2208453"/>
                              <a:ext cx="696639" cy="530087"/>
                            </a:xfrm>
                            <a:prstGeom prst="straightConnector1">
                              <a:avLst/>
                            </a:prstGeom>
                            <a:ln>
                              <a:headEnd type="none" w="med" len="med"/>
                              <a:tailEnd type="arrow"/>
                            </a:ln>
                          </p:spPr>
                          <p:style>
                            <a:lnRef idx="1">
                              <a:schemeClr val="accent2"/>
                            </a:lnRef>
                            <a:fillRef idx="0">
                              <a:schemeClr val="accent2"/>
                            </a:fillRef>
                            <a:effectRef idx="0">
                              <a:schemeClr val="accent2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grpSp>
                          <p:nvGrpSpPr>
                            <p:cNvPr id="239" name="Group 20"/>
                            <p:cNvGrpSpPr/>
                            <p:nvPr/>
                          </p:nvGrpSpPr>
                          <p:grpSpPr>
                            <a:xfrm>
                              <a:off x="3478698" y="1510748"/>
                              <a:ext cx="2286000" cy="3102432"/>
                              <a:chOff x="3465447" y="1510748"/>
                              <a:chExt cx="2286000" cy="3102432"/>
                            </a:xfrm>
                          </p:grpSpPr>
                          <p:grpSp>
                            <p:nvGrpSpPr>
                              <p:cNvPr id="240" name="Group 5"/>
                              <p:cNvGrpSpPr/>
                              <p:nvPr/>
                            </p:nvGrpSpPr>
                            <p:grpSpPr>
                              <a:xfrm>
                                <a:off x="5088837" y="1510748"/>
                                <a:ext cx="662610" cy="768626"/>
                                <a:chOff x="3975654" y="1934818"/>
                                <a:chExt cx="662610" cy="768626"/>
                              </a:xfrm>
                            </p:grpSpPr>
                            <p:sp>
                              <p:nvSpPr>
                                <p:cNvPr id="244" name="Oval 6"/>
                                <p:cNvSpPr/>
                                <p:nvPr/>
                              </p:nvSpPr>
                              <p:spPr bwMode="auto">
                                <a:xfrm>
                                  <a:off x="3975654" y="1934818"/>
                                  <a:ext cx="569843" cy="768626"/>
                                </a:xfrm>
                                <a:prstGeom prst="ellipse">
                                  <a:avLst/>
                                </a:prstGeom>
                                <a:solidFill>
                                  <a:schemeClr val="accent2"/>
                                </a:solidFill>
                                <a:ln w="9525" cap="flat" cmpd="sng" algn="ctr">
                                  <a:noFill/>
                                  <a:prstDash val="solid"/>
                                  <a:round/>
                                  <a:headEnd type="none" w="med" len="med"/>
                                  <a:tailEnd type="none" w="med" len="med"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rtlCol="0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indent="0" algn="l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20000"/>
                                    </a:spcBef>
                                    <a:spcAft>
                                      <a:spcPct val="75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endParaRPr kumimoji="0" lang="en-US" sz="2400" b="0" i="0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tx1"/>
                                    </a:solidFill>
                                    <a:effectLst/>
                                    <a:latin typeface="Tahoma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245" name="TextBox 244"/>
                                <p:cNvSpPr txBox="1"/>
                                <p:nvPr/>
                              </p:nvSpPr>
                              <p:spPr>
                                <a:xfrm>
                                  <a:off x="4055166" y="2093843"/>
                                  <a:ext cx="583098" cy="482360"/>
                                </a:xfrm>
                                <a:prstGeom prst="rect">
                                  <a:avLst/>
                                </a:prstGeom>
                                <a:noFill/>
                              </p:spPr>
                              <p:txBody>
                                <a:bodyPr wrap="square" rtlCol="0">
                                  <a:spAutoFit/>
                                </a:bodyPr>
                                <a:lstStyle/>
                                <a:p>
                                  <a:r>
                                    <a:rPr lang="en-US" dirty="0" smtClean="0"/>
                                    <a:t>10</a:t>
                                  </a:r>
                                  <a:endParaRPr lang="en-US" dirty="0"/>
                                </a:p>
                              </p:txBody>
                            </p:sp>
                          </p:grpSp>
                          <p:grpSp>
                            <p:nvGrpSpPr>
                              <p:cNvPr id="241" name="Group 54"/>
                              <p:cNvGrpSpPr/>
                              <p:nvPr/>
                            </p:nvGrpSpPr>
                            <p:grpSpPr>
                              <a:xfrm>
                                <a:off x="3465447" y="3844554"/>
                                <a:ext cx="646043" cy="768626"/>
                                <a:chOff x="1590265" y="3029546"/>
                                <a:chExt cx="646043" cy="768626"/>
                              </a:xfrm>
                            </p:grpSpPr>
                            <p:sp>
                              <p:nvSpPr>
                                <p:cNvPr id="242" name="Oval 241"/>
                                <p:cNvSpPr/>
                                <p:nvPr/>
                              </p:nvSpPr>
                              <p:spPr bwMode="auto">
                                <a:xfrm>
                                  <a:off x="1590265" y="3029546"/>
                                  <a:ext cx="569843" cy="768626"/>
                                </a:xfrm>
                                <a:prstGeom prst="ellipse">
                                  <a:avLst/>
                                </a:prstGeom>
                                <a:solidFill>
                                  <a:schemeClr val="accent2"/>
                                </a:solidFill>
                                <a:ln w="9525" cap="flat" cmpd="sng" algn="ctr">
                                  <a:noFill/>
                                  <a:prstDash val="solid"/>
                                  <a:round/>
                                  <a:headEnd type="none" w="med" len="med"/>
                                  <a:tailEnd type="none" w="med" len="med"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rtlCol="0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indent="0" algn="l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20000"/>
                                    </a:spcBef>
                                    <a:spcAft>
                                      <a:spcPct val="75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endParaRPr kumimoji="0" lang="en-US" sz="2400" b="0" i="0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tx1"/>
                                    </a:solidFill>
                                    <a:effectLst/>
                                    <a:latin typeface="Tahoma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243" name="TextBox 242"/>
                                <p:cNvSpPr txBox="1"/>
                                <p:nvPr/>
                              </p:nvSpPr>
                              <p:spPr>
                                <a:xfrm>
                                  <a:off x="1729410" y="3188570"/>
                                  <a:ext cx="506898" cy="482360"/>
                                </a:xfrm>
                                <a:prstGeom prst="rect">
                                  <a:avLst/>
                                </a:prstGeom>
                                <a:noFill/>
                              </p:spPr>
                              <p:txBody>
                                <a:bodyPr wrap="square" rtlCol="0">
                                  <a:spAutoFit/>
                                </a:bodyPr>
                                <a:lstStyle/>
                                <a:p>
                                  <a:r>
                                    <a:rPr lang="en-US" dirty="0" smtClean="0"/>
                                    <a:t>5</a:t>
                                  </a:r>
                                  <a:endParaRPr lang="en-US" dirty="0"/>
                                </a:p>
                              </p:txBody>
                            </p:sp>
                          </p:grpSp>
                        </p:grpSp>
                      </p:grpSp>
                      <p:sp>
                        <p:nvSpPr>
                          <p:cNvPr id="236" name="TextBox 235"/>
                          <p:cNvSpPr txBox="1"/>
                          <p:nvPr/>
                        </p:nvSpPr>
                        <p:spPr>
                          <a:xfrm>
                            <a:off x="1524000" y="1828800"/>
                            <a:ext cx="811698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 smtClean="0">
                                <a:solidFill>
                                  <a:srgbClr val="FF0000"/>
                                </a:solidFill>
                              </a:rPr>
                              <a:t>4(-2)</a:t>
                            </a:r>
                            <a:endParaRPr lang="en-US" dirty="0">
                              <a:solidFill>
                                <a:srgbClr val="FF0000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237" name="TextBox 236"/>
                          <p:cNvSpPr txBox="1"/>
                          <p:nvPr/>
                        </p:nvSpPr>
                        <p:spPr>
                          <a:xfrm>
                            <a:off x="-26502" y="3505200"/>
                            <a:ext cx="732186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 smtClean="0">
                                <a:solidFill>
                                  <a:srgbClr val="FF0000"/>
                                </a:solidFill>
                              </a:rPr>
                              <a:t>2(-2)</a:t>
                            </a:r>
                            <a:endParaRPr lang="en-US" dirty="0">
                              <a:solidFill>
                                <a:srgbClr val="FF0000"/>
                              </a:solidFill>
                            </a:endParaRPr>
                          </a:p>
                        </p:txBody>
                      </p:sp>
                    </p:grpSp>
                    <p:sp>
                      <p:nvSpPr>
                        <p:cNvPr id="233" name="TextBox 232"/>
                        <p:cNvSpPr txBox="1"/>
                        <p:nvPr/>
                      </p:nvSpPr>
                      <p:spPr>
                        <a:xfrm>
                          <a:off x="5615604" y="3429433"/>
                          <a:ext cx="506898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 smtClean="0"/>
                            <a:t>13</a:t>
                          </a:r>
                          <a:endParaRPr lang="en-US" dirty="0"/>
                        </a:p>
                      </p:txBody>
                    </p:sp>
                    <p:cxnSp>
                      <p:nvCxnSpPr>
                        <p:cNvPr id="234" name="Straight Arrow Connector 233"/>
                        <p:cNvCxnSpPr/>
                        <p:nvPr/>
                      </p:nvCxnSpPr>
                      <p:spPr bwMode="auto">
                        <a:xfrm>
                          <a:off x="4903302" y="2819400"/>
                          <a:ext cx="609600" cy="533400"/>
                        </a:xfrm>
                        <a:prstGeom prst="straightConnector1">
                          <a:avLst/>
                        </a:prstGeom>
                        <a:ln>
                          <a:headEnd type="none" w="med" len="med"/>
                          <a:tailEnd type="arrow"/>
                        </a:ln>
                      </p:spPr>
                      <p:style>
                        <a:lnRef idx="1">
                          <a:schemeClr val="accent2"/>
                        </a:lnRef>
                        <a:fillRef idx="0">
                          <a:schemeClr val="accent2"/>
                        </a:fillRef>
                        <a:effectRef idx="0">
                          <a:schemeClr val="accent2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</p:grpSp>
              <p:sp>
                <p:nvSpPr>
                  <p:cNvPr id="225" name="TextBox 224"/>
                  <p:cNvSpPr txBox="1"/>
                  <p:nvPr/>
                </p:nvSpPr>
                <p:spPr>
                  <a:xfrm>
                    <a:off x="9220200" y="3962400"/>
                    <a:ext cx="73549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0(0)</a:t>
                    </a:r>
                    <a:endParaRPr lang="en-US" dirty="0"/>
                  </a:p>
                </p:txBody>
              </p:sp>
              <p:sp>
                <p:nvSpPr>
                  <p:cNvPr id="226" name="TextBox 225"/>
                  <p:cNvSpPr txBox="1"/>
                  <p:nvPr/>
                </p:nvSpPr>
                <p:spPr>
                  <a:xfrm>
                    <a:off x="9296400" y="4267200"/>
                    <a:ext cx="50689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15</a:t>
                    </a:r>
                    <a:endParaRPr lang="en-US" dirty="0"/>
                  </a:p>
                </p:txBody>
              </p:sp>
              <p:cxnSp>
                <p:nvCxnSpPr>
                  <p:cNvPr id="227" name="Straight Arrow Connector 226"/>
                  <p:cNvCxnSpPr/>
                  <p:nvPr/>
                </p:nvCxnSpPr>
                <p:spPr bwMode="auto">
                  <a:xfrm rot="16200000" flipH="1">
                    <a:off x="8834204" y="3728805"/>
                    <a:ext cx="467190" cy="457200"/>
                  </a:xfrm>
                  <a:prstGeom prst="straightConnector1">
                    <a:avLst/>
                  </a:prstGeom>
                  <a:ln>
                    <a:headEnd type="none" w="med" len="med"/>
                    <a:tailEnd type="arrow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31" name="Group 83"/>
              <p:cNvGrpSpPr/>
              <p:nvPr/>
            </p:nvGrpSpPr>
            <p:grpSpPr>
              <a:xfrm>
                <a:off x="-636102" y="5148148"/>
                <a:ext cx="1219200" cy="784362"/>
                <a:chOff x="-178902" y="4746066"/>
                <a:chExt cx="1219200" cy="784362"/>
              </a:xfrm>
            </p:grpSpPr>
            <p:sp>
              <p:nvSpPr>
                <p:cNvPr id="219" name="Oval 218"/>
                <p:cNvSpPr/>
                <p:nvPr/>
              </p:nvSpPr>
              <p:spPr bwMode="auto">
                <a:xfrm>
                  <a:off x="-178902" y="4941910"/>
                  <a:ext cx="569843" cy="588518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220" name="TextBox 219"/>
                <p:cNvSpPr txBox="1"/>
                <p:nvPr/>
              </p:nvSpPr>
              <p:spPr>
                <a:xfrm>
                  <a:off x="-26502" y="5094310"/>
                  <a:ext cx="506898" cy="369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2</a:t>
                  </a:r>
                  <a:endParaRPr lang="en-US" dirty="0"/>
                </a:p>
              </p:txBody>
            </p:sp>
            <p:sp>
              <p:nvSpPr>
                <p:cNvPr id="221" name="TextBox 220"/>
                <p:cNvSpPr txBox="1"/>
                <p:nvPr/>
              </p:nvSpPr>
              <p:spPr>
                <a:xfrm>
                  <a:off x="308112" y="4746066"/>
                  <a:ext cx="73218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0(0)</a:t>
                  </a:r>
                  <a:endParaRPr lang="en-US" dirty="0"/>
                </a:p>
              </p:txBody>
            </p:sp>
          </p:grpSp>
          <p:grpSp>
            <p:nvGrpSpPr>
              <p:cNvPr id="137" name="Group 84"/>
              <p:cNvGrpSpPr/>
              <p:nvPr/>
            </p:nvGrpSpPr>
            <p:grpSpPr>
              <a:xfrm>
                <a:off x="1928196" y="3124200"/>
                <a:ext cx="940902" cy="990600"/>
                <a:chOff x="1775796" y="1905000"/>
                <a:chExt cx="940902" cy="990600"/>
              </a:xfrm>
            </p:grpSpPr>
            <p:sp>
              <p:nvSpPr>
                <p:cNvPr id="216" name="Oval 215"/>
                <p:cNvSpPr/>
                <p:nvPr/>
              </p:nvSpPr>
              <p:spPr bwMode="auto">
                <a:xfrm>
                  <a:off x="1775796" y="2307082"/>
                  <a:ext cx="569843" cy="588518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217" name="TextBox 216"/>
                <p:cNvSpPr txBox="1"/>
                <p:nvPr/>
              </p:nvSpPr>
              <p:spPr>
                <a:xfrm>
                  <a:off x="1908313" y="2428843"/>
                  <a:ext cx="506898" cy="369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8</a:t>
                  </a:r>
                  <a:endParaRPr lang="en-US" dirty="0"/>
                </a:p>
              </p:txBody>
            </p:sp>
            <p:sp>
              <p:nvSpPr>
                <p:cNvPr id="218" name="TextBox 217"/>
                <p:cNvSpPr txBox="1"/>
                <p:nvPr/>
              </p:nvSpPr>
              <p:spPr>
                <a:xfrm>
                  <a:off x="2107098" y="1905000"/>
                  <a:ext cx="6096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0(0)</a:t>
                  </a:r>
                  <a:endParaRPr lang="en-US" dirty="0"/>
                </a:p>
              </p:txBody>
            </p:sp>
          </p:grpSp>
          <p:grpSp>
            <p:nvGrpSpPr>
              <p:cNvPr id="138" name="Group 88"/>
              <p:cNvGrpSpPr/>
              <p:nvPr/>
            </p:nvGrpSpPr>
            <p:grpSpPr>
              <a:xfrm>
                <a:off x="811698" y="5050866"/>
                <a:ext cx="914400" cy="902726"/>
                <a:chOff x="-99389" y="4833940"/>
                <a:chExt cx="914400" cy="902726"/>
              </a:xfrm>
            </p:grpSpPr>
            <p:sp>
              <p:nvSpPr>
                <p:cNvPr id="213" name="Oval 212"/>
                <p:cNvSpPr/>
                <p:nvPr/>
              </p:nvSpPr>
              <p:spPr bwMode="auto">
                <a:xfrm>
                  <a:off x="-99389" y="5148148"/>
                  <a:ext cx="569843" cy="588518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214" name="TextBox 213"/>
                <p:cNvSpPr txBox="1"/>
                <p:nvPr/>
              </p:nvSpPr>
              <p:spPr>
                <a:xfrm>
                  <a:off x="6626" y="5269909"/>
                  <a:ext cx="506898" cy="369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4</a:t>
                  </a:r>
                  <a:endParaRPr lang="en-US" dirty="0"/>
                </a:p>
              </p:txBody>
            </p:sp>
            <p:sp>
              <p:nvSpPr>
                <p:cNvPr id="215" name="TextBox 214"/>
                <p:cNvSpPr txBox="1"/>
                <p:nvPr/>
              </p:nvSpPr>
              <p:spPr>
                <a:xfrm>
                  <a:off x="208723" y="4833940"/>
                  <a:ext cx="60628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0(0)</a:t>
                  </a:r>
                  <a:endParaRPr lang="en-US" dirty="0"/>
                </a:p>
              </p:txBody>
            </p:sp>
          </p:grpSp>
          <p:grpSp>
            <p:nvGrpSpPr>
              <p:cNvPr id="198" name="Group 92"/>
              <p:cNvGrpSpPr/>
              <p:nvPr/>
            </p:nvGrpSpPr>
            <p:grpSpPr>
              <a:xfrm>
                <a:off x="0" y="4202668"/>
                <a:ext cx="1162884" cy="748650"/>
                <a:chOff x="0" y="4900142"/>
                <a:chExt cx="1162884" cy="748650"/>
              </a:xfrm>
            </p:grpSpPr>
            <p:sp>
              <p:nvSpPr>
                <p:cNvPr id="210" name="Oval 209"/>
                <p:cNvSpPr/>
                <p:nvPr/>
              </p:nvSpPr>
              <p:spPr bwMode="auto">
                <a:xfrm>
                  <a:off x="0" y="5060274"/>
                  <a:ext cx="569843" cy="588518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211" name="TextBox 210"/>
                <p:cNvSpPr txBox="1"/>
                <p:nvPr/>
              </p:nvSpPr>
              <p:spPr>
                <a:xfrm>
                  <a:off x="106015" y="5182035"/>
                  <a:ext cx="506898" cy="369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3</a:t>
                  </a:r>
                  <a:endParaRPr lang="en-US" dirty="0"/>
                </a:p>
              </p:txBody>
            </p:sp>
            <p:sp>
              <p:nvSpPr>
                <p:cNvPr id="212" name="TextBox 211"/>
                <p:cNvSpPr txBox="1"/>
                <p:nvPr/>
              </p:nvSpPr>
              <p:spPr>
                <a:xfrm>
                  <a:off x="430698" y="4900142"/>
                  <a:ext cx="73218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1(0)</a:t>
                  </a:r>
                  <a:endParaRPr lang="en-US" dirty="0"/>
                </a:p>
              </p:txBody>
            </p:sp>
          </p:grpSp>
          <p:grpSp>
            <p:nvGrpSpPr>
              <p:cNvPr id="199" name="Group 96"/>
              <p:cNvGrpSpPr/>
              <p:nvPr/>
            </p:nvGrpSpPr>
            <p:grpSpPr>
              <a:xfrm>
                <a:off x="1345098" y="2209800"/>
                <a:ext cx="1043611" cy="902726"/>
                <a:chOff x="-99389" y="3135874"/>
                <a:chExt cx="1043611" cy="902726"/>
              </a:xfrm>
            </p:grpSpPr>
            <p:sp>
              <p:nvSpPr>
                <p:cNvPr id="207" name="Oval 206"/>
                <p:cNvSpPr/>
                <p:nvPr/>
              </p:nvSpPr>
              <p:spPr bwMode="auto">
                <a:xfrm>
                  <a:off x="-99389" y="3450082"/>
                  <a:ext cx="569843" cy="588518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208" name="TextBox 207"/>
                <p:cNvSpPr txBox="1"/>
                <p:nvPr/>
              </p:nvSpPr>
              <p:spPr>
                <a:xfrm>
                  <a:off x="6626" y="3571843"/>
                  <a:ext cx="506898" cy="369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7</a:t>
                  </a:r>
                  <a:endParaRPr lang="en-US" dirty="0"/>
                </a:p>
              </p:txBody>
            </p:sp>
            <p:sp>
              <p:nvSpPr>
                <p:cNvPr id="209" name="TextBox 208"/>
                <p:cNvSpPr txBox="1"/>
                <p:nvPr/>
              </p:nvSpPr>
              <p:spPr>
                <a:xfrm>
                  <a:off x="208724" y="3135874"/>
                  <a:ext cx="73549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FF0000"/>
                      </a:solidFill>
                    </a:rPr>
                    <a:t>3(-2)</a:t>
                  </a:r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p:grpSp>
          <p:cxnSp>
            <p:nvCxnSpPr>
              <p:cNvPr id="200" name="Straight Arrow Connector 199"/>
              <p:cNvCxnSpPr/>
              <p:nvPr/>
            </p:nvCxnSpPr>
            <p:spPr bwMode="auto">
              <a:xfrm rot="5400000">
                <a:off x="323308" y="3943893"/>
                <a:ext cx="543394" cy="428009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03" name="Straight Arrow Connector 202"/>
              <p:cNvCxnSpPr/>
              <p:nvPr/>
            </p:nvCxnSpPr>
            <p:spPr bwMode="auto">
              <a:xfrm rot="5400000">
                <a:off x="-333302" y="4934490"/>
                <a:ext cx="543394" cy="428009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04" name="Straight Arrow Connector 203"/>
              <p:cNvCxnSpPr/>
              <p:nvPr/>
            </p:nvCxnSpPr>
            <p:spPr bwMode="auto">
              <a:xfrm rot="5400000">
                <a:off x="995545" y="3089440"/>
                <a:ext cx="467192" cy="384313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05" name="Straight Arrow Connector 204"/>
              <p:cNvCxnSpPr/>
              <p:nvPr/>
            </p:nvCxnSpPr>
            <p:spPr bwMode="auto">
              <a:xfrm rot="16200000" flipH="1">
                <a:off x="477054" y="4840436"/>
                <a:ext cx="543390" cy="483702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06" name="Straight Arrow Connector 205"/>
              <p:cNvCxnSpPr/>
              <p:nvPr/>
            </p:nvCxnSpPr>
            <p:spPr bwMode="auto">
              <a:xfrm rot="16200000" flipH="1">
                <a:off x="1649898" y="3124201"/>
                <a:ext cx="533401" cy="381000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124" name="Group 131"/>
            <p:cNvGrpSpPr/>
            <p:nvPr/>
          </p:nvGrpSpPr>
          <p:grpSpPr>
            <a:xfrm>
              <a:off x="2816087" y="3124200"/>
              <a:ext cx="917713" cy="902726"/>
              <a:chOff x="609600" y="3974074"/>
              <a:chExt cx="917713" cy="902726"/>
            </a:xfrm>
          </p:grpSpPr>
          <p:sp>
            <p:nvSpPr>
              <p:cNvPr id="127" name="Oval 126"/>
              <p:cNvSpPr/>
              <p:nvPr/>
            </p:nvSpPr>
            <p:spPr bwMode="auto">
              <a:xfrm>
                <a:off x="609600" y="4288282"/>
                <a:ext cx="569843" cy="588518"/>
              </a:xfrm>
              <a:prstGeom prst="ellipse">
                <a:avLst/>
              </a:prstGeom>
              <a:solidFill>
                <a:schemeClr val="accent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7500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endParaRPr>
              </a:p>
            </p:txBody>
          </p:sp>
          <p:sp>
            <p:nvSpPr>
              <p:cNvPr id="128" name="TextBox 127"/>
              <p:cNvSpPr txBox="1"/>
              <p:nvPr/>
            </p:nvSpPr>
            <p:spPr>
              <a:xfrm>
                <a:off x="715615" y="4410043"/>
                <a:ext cx="506898" cy="369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12</a:t>
                </a:r>
                <a:endParaRPr lang="en-US" dirty="0"/>
              </a:p>
            </p:txBody>
          </p:sp>
          <p:sp>
            <p:nvSpPr>
              <p:cNvPr id="129" name="TextBox 128"/>
              <p:cNvSpPr txBox="1"/>
              <p:nvPr/>
            </p:nvSpPr>
            <p:spPr>
              <a:xfrm>
                <a:off x="917713" y="3974074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0(0)</a:t>
                </a:r>
                <a:endParaRPr lang="en-US" dirty="0"/>
              </a:p>
            </p:txBody>
          </p:sp>
        </p:grpSp>
        <p:cxnSp>
          <p:nvCxnSpPr>
            <p:cNvPr id="126" name="Straight Arrow Connector 125"/>
            <p:cNvCxnSpPr/>
            <p:nvPr/>
          </p:nvCxnSpPr>
          <p:spPr bwMode="auto">
            <a:xfrm rot="5400000">
              <a:off x="3008245" y="3087756"/>
              <a:ext cx="380999" cy="30148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46" name="TextBox 245"/>
          <p:cNvSpPr txBox="1"/>
          <p:nvPr/>
        </p:nvSpPr>
        <p:spPr>
          <a:xfrm>
            <a:off x="3886200" y="1143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RR</a:t>
            </a:r>
            <a:endParaRPr lang="en-US" dirty="0"/>
          </a:p>
        </p:txBody>
      </p:sp>
      <p:sp>
        <p:nvSpPr>
          <p:cNvPr id="247" name="Curved Left Arrow 246"/>
          <p:cNvSpPr/>
          <p:nvPr/>
        </p:nvSpPr>
        <p:spPr bwMode="auto">
          <a:xfrm flipH="1" flipV="1">
            <a:off x="1905000" y="3352800"/>
            <a:ext cx="609600" cy="762000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FFFF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7500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104" grpId="0" animBg="1"/>
      <p:bldP spid="24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AVL tree</a:t>
            </a:r>
          </a:p>
          <a:p>
            <a:pPr lvl="1">
              <a:buNone/>
            </a:pPr>
            <a:r>
              <a:rPr lang="en-US" dirty="0" smtClean="0"/>
              <a:t>Example 1. 55</a:t>
            </a:r>
            <a:r>
              <a:rPr lang="en-US" dirty="0" smtClean="0"/>
              <a:t>, 66, 77, 44, 50, 70, 75, 60, </a:t>
            </a:r>
            <a:r>
              <a:rPr lang="en-US" dirty="0" smtClean="0"/>
              <a:t>65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Example 2. 10</a:t>
            </a:r>
            <a:r>
              <a:rPr lang="en-US" dirty="0" smtClean="0"/>
              <a:t>, 20, 25, 5, 15, 8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8A18A-86E7-40E4-84A7-0672FD917124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AVLnodeadd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AVLnode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AVLnodeadd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AVLnode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 current, TYPE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newValue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 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AVLnode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newNode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 if ( current == 0) 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 {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newNode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(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AVLnode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*)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AVLnode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));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assert(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newNode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!= 0);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newNode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-&gt;value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newValue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newNode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-&gt;left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newNode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-&gt;right = 0;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return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newNode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}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8A18A-86E7-40E4-84A7-0672FD91712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AVLnodeadd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contd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else if ( LT(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newValue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 current-&gt;value) )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{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	current-&gt;left =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AVLnodeadd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(current-&gt;left,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newValue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} else {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	current-&gt;right =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AVLnodeadd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(current-&gt;right,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newValue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return balance(current);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8A18A-86E7-40E4-84A7-0672FD91712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AVL Trees</a:t>
            </a:r>
          </a:p>
          <a:p>
            <a:endParaRPr lang="en-US" dirty="0" smtClean="0"/>
          </a:p>
          <a:p>
            <a:r>
              <a:rPr lang="en-US" dirty="0" smtClean="0"/>
              <a:t>Tree Traversals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8A18A-86E7-40E4-84A7-0672FD91712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balance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AVLnode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 balance(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AVLnode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 current) 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//check bf of current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cbf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bf (current);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//bf &lt; 0 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if (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cbf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&lt; -1 ) {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if ( bf(current-&gt;left) &gt; 0 ){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	current-&gt;left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rotateLeft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(current-&gt;left);	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}		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// single rotation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return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rotateRight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(current); 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}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8A18A-86E7-40E4-84A7-0672FD917124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Balance(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contd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else if (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cbf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&gt; 1) {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if ( bf(current-&gt;right) &gt; 0 ){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	current-&gt;right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rotateRight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(current-&gt;right);	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}		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 // single rotation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return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rotateLeft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(current); 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setHeight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(current);	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return (current);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8A18A-86E7-40E4-84A7-0672FD917124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rotateRight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AVLnode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rotateRight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AVLnode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 current) 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AVLnode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newtop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current-&gt;left;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current-&gt;left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newtop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-&gt;right;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newtop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-&gt;right = current;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setHeight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(current);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setHeight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newtop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return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newtop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8A18A-86E7-40E4-84A7-0672FD917124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rotateLeft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AVLnode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rotateLeft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AVLnode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 current) 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AVLnode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newtop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current-&gt;right;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current-&gt;right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newtop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-&gt;left;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newtop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-&gt;left = current;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setHeight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(current);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setHeight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newtop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return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newtop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8A18A-86E7-40E4-84A7-0672FD91712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removeAVLTrees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void </a:t>
            </a:r>
            <a:r>
              <a:rPr lang="en-US" dirty="0" err="1" smtClean="0"/>
              <a:t>removeAVLTree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AVLTree</a:t>
            </a:r>
            <a:r>
              <a:rPr lang="en-US" dirty="0" smtClean="0"/>
              <a:t> *tree, TYPE </a:t>
            </a:r>
            <a:r>
              <a:rPr lang="en-US" dirty="0" err="1" smtClean="0"/>
              <a:t>val</a:t>
            </a:r>
            <a:r>
              <a:rPr lang="en-US" dirty="0" smtClean="0"/>
              <a:t>) {</a:t>
            </a:r>
          </a:p>
          <a:p>
            <a:pPr>
              <a:buNone/>
            </a:pPr>
            <a:r>
              <a:rPr lang="en-US" dirty="0" smtClean="0"/>
              <a:t>	if (</a:t>
            </a:r>
            <a:r>
              <a:rPr lang="en-US" dirty="0" err="1" smtClean="0"/>
              <a:t>containsAVLTree</a:t>
            </a:r>
            <a:r>
              <a:rPr lang="en-US" dirty="0" smtClean="0"/>
              <a:t>(tree, </a:t>
            </a:r>
            <a:r>
              <a:rPr lang="en-US" dirty="0" err="1" smtClean="0"/>
              <a:t>val</a:t>
            </a:r>
            <a:r>
              <a:rPr lang="en-US" dirty="0" smtClean="0"/>
              <a:t>)) {</a:t>
            </a:r>
          </a:p>
          <a:p>
            <a:pPr>
              <a:buNone/>
            </a:pPr>
            <a:r>
              <a:rPr lang="nl-NL" dirty="0" smtClean="0"/>
              <a:t>		tree-&gt;root = _removeNode(tree-&gt;root, val);</a:t>
            </a:r>
          </a:p>
          <a:p>
            <a:pPr>
              <a:buNone/>
            </a:pPr>
            <a:r>
              <a:rPr lang="en-US" dirty="0" smtClean="0"/>
              <a:t>		tree-&gt;</a:t>
            </a:r>
            <a:r>
              <a:rPr lang="en-US" dirty="0" err="1" smtClean="0"/>
              <a:t>cnt</a:t>
            </a:r>
            <a:r>
              <a:rPr lang="en-US" dirty="0" smtClean="0"/>
              <a:t>--;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8A18A-86E7-40E4-84A7-0672FD917124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_</a:t>
            </a:r>
            <a:r>
              <a:rPr lang="en-US" dirty="0" err="1" smtClean="0"/>
              <a:t>removeNode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AVLNode</a:t>
            </a:r>
            <a:r>
              <a:rPr lang="en-US" dirty="0" smtClean="0"/>
              <a:t> *_</a:t>
            </a:r>
            <a:r>
              <a:rPr lang="en-US" dirty="0" err="1" smtClean="0"/>
              <a:t>removeNode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AVLNode</a:t>
            </a:r>
            <a:r>
              <a:rPr lang="en-US" dirty="0" smtClean="0"/>
              <a:t> *cur, TYPE </a:t>
            </a:r>
            <a:r>
              <a:rPr lang="en-US" dirty="0" err="1" smtClean="0"/>
              <a:t>val</a:t>
            </a:r>
            <a:r>
              <a:rPr lang="en-US" dirty="0" smtClean="0"/>
              <a:t>) 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AVLNode</a:t>
            </a:r>
            <a:r>
              <a:rPr lang="en-US" dirty="0" smtClean="0"/>
              <a:t> *temp;</a:t>
            </a:r>
          </a:p>
          <a:p>
            <a:pPr>
              <a:buNone/>
            </a:pPr>
            <a:r>
              <a:rPr lang="en-US" dirty="0" smtClean="0"/>
              <a:t>	if(EQ(</a:t>
            </a:r>
            <a:r>
              <a:rPr lang="en-US" dirty="0" err="1" smtClean="0"/>
              <a:t>val</a:t>
            </a:r>
            <a:r>
              <a:rPr lang="en-US" dirty="0" smtClean="0"/>
              <a:t>, cur-&gt;</a:t>
            </a:r>
            <a:r>
              <a:rPr lang="en-US" dirty="0" err="1" smtClean="0"/>
              <a:t>val</a:t>
            </a:r>
            <a:r>
              <a:rPr lang="en-US" dirty="0" smtClean="0"/>
              <a:t>))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 smtClean="0"/>
              <a:t>		if(cur-&gt;</a:t>
            </a:r>
            <a:r>
              <a:rPr lang="en-US" dirty="0" err="1" smtClean="0"/>
              <a:t>rght</a:t>
            </a:r>
            <a:r>
              <a:rPr lang="en-US" dirty="0" smtClean="0"/>
              <a:t> != 0)</a:t>
            </a:r>
          </a:p>
          <a:p>
            <a:pPr>
              <a:buNone/>
            </a:pPr>
            <a:r>
              <a:rPr lang="en-US" dirty="0" smtClean="0"/>
              <a:t>		{</a:t>
            </a:r>
          </a:p>
          <a:p>
            <a:pPr>
              <a:buNone/>
            </a:pPr>
            <a:r>
              <a:rPr lang="en-US" dirty="0" smtClean="0"/>
              <a:t>		    cur-&gt;</a:t>
            </a:r>
            <a:r>
              <a:rPr lang="en-US" dirty="0" err="1" smtClean="0"/>
              <a:t>val</a:t>
            </a:r>
            <a:r>
              <a:rPr lang="en-US" dirty="0" smtClean="0"/>
              <a:t> = _</a:t>
            </a:r>
            <a:r>
              <a:rPr lang="en-US" dirty="0" err="1" smtClean="0"/>
              <a:t>leftMost</a:t>
            </a:r>
            <a:r>
              <a:rPr lang="en-US" dirty="0" smtClean="0"/>
              <a:t>(cur-&gt;</a:t>
            </a:r>
            <a:r>
              <a:rPr lang="en-US" dirty="0" err="1" smtClean="0"/>
              <a:t>rght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	    cur-&gt;</a:t>
            </a:r>
            <a:r>
              <a:rPr lang="en-US" dirty="0" err="1" smtClean="0"/>
              <a:t>rght</a:t>
            </a:r>
            <a:r>
              <a:rPr lang="en-US" dirty="0" smtClean="0"/>
              <a:t> =_</a:t>
            </a:r>
            <a:r>
              <a:rPr lang="en-US" dirty="0" err="1" smtClean="0"/>
              <a:t>removeLeftmost</a:t>
            </a:r>
            <a:r>
              <a:rPr lang="en-US" dirty="0" smtClean="0"/>
              <a:t>(cur-&gt;</a:t>
            </a:r>
            <a:r>
              <a:rPr lang="en-US" dirty="0" err="1" smtClean="0"/>
              <a:t>rght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	    return _balance(cur);</a:t>
            </a:r>
          </a:p>
          <a:p>
            <a:pPr>
              <a:buNone/>
            </a:pPr>
            <a:r>
              <a:rPr lang="en-US" dirty="0" smtClean="0"/>
              <a:t>	         } else {</a:t>
            </a:r>
          </a:p>
          <a:p>
            <a:pPr>
              <a:buNone/>
            </a:pPr>
            <a:r>
              <a:rPr lang="en-US" dirty="0" smtClean="0"/>
              <a:t>			temp = cur-&gt;left;</a:t>
            </a:r>
          </a:p>
          <a:p>
            <a:pPr>
              <a:buNone/>
            </a:pPr>
            <a:r>
              <a:rPr lang="en-US" dirty="0" smtClean="0"/>
              <a:t>			free(cur);</a:t>
            </a:r>
          </a:p>
          <a:p>
            <a:pPr>
              <a:buNone/>
            </a:pPr>
            <a:r>
              <a:rPr lang="en-US" dirty="0" smtClean="0"/>
              <a:t>			return temp;</a:t>
            </a:r>
          </a:p>
          <a:p>
            <a:pPr>
              <a:buNone/>
            </a:pPr>
            <a:r>
              <a:rPr lang="en-US" dirty="0" smtClean="0"/>
              <a:t>		}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8A18A-86E7-40E4-84A7-0672FD917124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2362200" y="3886200"/>
            <a:ext cx="1676400" cy="3810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7500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219200" y="3886200"/>
            <a:ext cx="3048000" cy="381000"/>
          </a:xfrm>
          <a:prstGeom prst="rect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7500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_</a:t>
            </a:r>
            <a:r>
              <a:rPr lang="en-US" dirty="0" err="1" smtClean="0"/>
              <a:t>removeNode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else if(LT(</a:t>
            </a:r>
            <a:r>
              <a:rPr lang="en-US" dirty="0" err="1" smtClean="0"/>
              <a:t>val</a:t>
            </a:r>
            <a:r>
              <a:rPr lang="en-US" dirty="0" smtClean="0"/>
              <a:t>, cur-&gt;</a:t>
            </a:r>
            <a:r>
              <a:rPr lang="en-US" dirty="0" err="1" smtClean="0"/>
              <a:t>val</a:t>
            </a:r>
            <a:r>
              <a:rPr lang="en-US" dirty="0" smtClean="0"/>
              <a:t>)) {</a:t>
            </a:r>
          </a:p>
          <a:p>
            <a:pPr>
              <a:buNone/>
            </a:pPr>
            <a:r>
              <a:rPr lang="en-US" dirty="0" smtClean="0"/>
              <a:t>	cur-&gt;left = _</a:t>
            </a:r>
            <a:r>
              <a:rPr lang="en-US" dirty="0" err="1" smtClean="0"/>
              <a:t>removeNode</a:t>
            </a:r>
            <a:r>
              <a:rPr lang="en-US" dirty="0" smtClean="0"/>
              <a:t>(cur-&gt;left, </a:t>
            </a:r>
            <a:r>
              <a:rPr lang="en-US" dirty="0" err="1" smtClean="0"/>
              <a:t>val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else cur-&gt;</a:t>
            </a:r>
            <a:r>
              <a:rPr lang="en-US" dirty="0" err="1" smtClean="0"/>
              <a:t>rght</a:t>
            </a:r>
            <a:r>
              <a:rPr lang="en-US" dirty="0" smtClean="0"/>
              <a:t> = _</a:t>
            </a:r>
            <a:r>
              <a:rPr lang="en-US" dirty="0" err="1" smtClean="0"/>
              <a:t>removeNode</a:t>
            </a:r>
            <a:r>
              <a:rPr lang="en-US" dirty="0" smtClean="0"/>
              <a:t>(cur-&gt;</a:t>
            </a:r>
            <a:r>
              <a:rPr lang="en-US" dirty="0" err="1" smtClean="0"/>
              <a:t>rght</a:t>
            </a:r>
            <a:r>
              <a:rPr lang="en-US" dirty="0" smtClean="0"/>
              <a:t>, </a:t>
            </a:r>
            <a:r>
              <a:rPr lang="en-US" dirty="0" err="1" smtClean="0"/>
              <a:t>val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return _balance(cur);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8A18A-86E7-40E4-84A7-0672FD917124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685800" y="2057400"/>
            <a:ext cx="3048000" cy="381000"/>
          </a:xfrm>
          <a:prstGeom prst="rect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7500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_</a:t>
            </a:r>
            <a:r>
              <a:rPr lang="en-US" dirty="0" err="1" smtClean="0"/>
              <a:t>leftMost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TYPE _</a:t>
            </a:r>
            <a:r>
              <a:rPr lang="en-US" dirty="0" err="1" smtClean="0"/>
              <a:t>leftMost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AVLNode</a:t>
            </a:r>
            <a:r>
              <a:rPr lang="en-US" dirty="0" smtClean="0"/>
              <a:t> *cur) {</a:t>
            </a:r>
          </a:p>
          <a:p>
            <a:pPr>
              <a:buNone/>
            </a:pPr>
            <a:r>
              <a:rPr lang="en-US" dirty="0" smtClean="0"/>
              <a:t>	while(cur-&gt;left != 0)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 smtClean="0"/>
              <a:t>		cur = cur-&gt;left;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		return cur-&gt;</a:t>
            </a:r>
            <a:r>
              <a:rPr lang="en-US" dirty="0" err="1" smtClean="0"/>
              <a:t>val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8A18A-86E7-40E4-84A7-0672FD917124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_</a:t>
            </a:r>
            <a:r>
              <a:rPr lang="en-US" dirty="0" err="1" smtClean="0"/>
              <a:t>removeLeftmost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AVLNode</a:t>
            </a:r>
            <a:r>
              <a:rPr lang="en-US" dirty="0" smtClean="0"/>
              <a:t> *_</a:t>
            </a:r>
            <a:r>
              <a:rPr lang="en-US" dirty="0" err="1" smtClean="0"/>
              <a:t>removeLeftmost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AVLNode</a:t>
            </a:r>
            <a:r>
              <a:rPr lang="en-US" dirty="0" smtClean="0"/>
              <a:t> *cur) 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AVLNode</a:t>
            </a:r>
            <a:r>
              <a:rPr lang="en-US" dirty="0" smtClean="0"/>
              <a:t> *temp;</a:t>
            </a:r>
          </a:p>
          <a:p>
            <a:pPr>
              <a:buNone/>
            </a:pPr>
            <a:r>
              <a:rPr lang="en-US" dirty="0" smtClean="0"/>
              <a:t>	if(cur-&gt;left != 0)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 smtClean="0"/>
              <a:t>		cur-&gt;left = _</a:t>
            </a:r>
            <a:r>
              <a:rPr lang="en-US" dirty="0" err="1" smtClean="0"/>
              <a:t>removeLeftmost</a:t>
            </a:r>
            <a:r>
              <a:rPr lang="en-US" dirty="0" smtClean="0"/>
              <a:t>(cur-&gt;left);</a:t>
            </a:r>
          </a:p>
          <a:p>
            <a:pPr>
              <a:buNone/>
            </a:pPr>
            <a:r>
              <a:rPr lang="en-US" dirty="0" smtClean="0"/>
              <a:t>		return _balance(cur);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		temp = cur-&gt;</a:t>
            </a:r>
            <a:r>
              <a:rPr lang="en-US" dirty="0" err="1" smtClean="0"/>
              <a:t>rght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	free(cur);</a:t>
            </a:r>
          </a:p>
          <a:p>
            <a:pPr>
              <a:buNone/>
            </a:pPr>
            <a:r>
              <a:rPr lang="en-US" dirty="0" smtClean="0"/>
              <a:t>		return temp;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8A18A-86E7-40E4-84A7-0672FD917124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Traversals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Pre-order</a:t>
            </a:r>
          </a:p>
          <a:p>
            <a:pPr lvl="1"/>
            <a:r>
              <a:rPr lang="en-US" dirty="0" smtClean="0"/>
              <a:t>b a c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In-order</a:t>
            </a:r>
          </a:p>
          <a:p>
            <a:pPr lvl="1"/>
            <a:r>
              <a:rPr lang="en-US" dirty="0" smtClean="0"/>
              <a:t>a b c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Post-order</a:t>
            </a:r>
          </a:p>
          <a:p>
            <a:pPr lvl="1"/>
            <a:r>
              <a:rPr lang="en-US" dirty="0" smtClean="0"/>
              <a:t>a c b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8A18A-86E7-40E4-84A7-0672FD917124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grpSp>
        <p:nvGrpSpPr>
          <p:cNvPr id="7" name="Group 27"/>
          <p:cNvGrpSpPr/>
          <p:nvPr/>
        </p:nvGrpSpPr>
        <p:grpSpPr>
          <a:xfrm>
            <a:off x="5463210" y="1447800"/>
            <a:ext cx="2156790" cy="1676400"/>
            <a:chOff x="5025888" y="2749826"/>
            <a:chExt cx="2156790" cy="2049164"/>
          </a:xfrm>
        </p:grpSpPr>
        <p:cxnSp>
          <p:nvCxnSpPr>
            <p:cNvPr id="11" name="Straight Arrow Connector 10"/>
            <p:cNvCxnSpPr/>
            <p:nvPr/>
          </p:nvCxnSpPr>
          <p:spPr bwMode="auto">
            <a:xfrm rot="5400000">
              <a:off x="5337702" y="3442810"/>
              <a:ext cx="700962" cy="56259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12" name="Group 20"/>
            <p:cNvGrpSpPr/>
            <p:nvPr/>
          </p:nvGrpSpPr>
          <p:grpSpPr>
            <a:xfrm>
              <a:off x="5025888" y="2749826"/>
              <a:ext cx="2156790" cy="2049164"/>
              <a:chOff x="5012637" y="2749826"/>
              <a:chExt cx="2156790" cy="2049164"/>
            </a:xfrm>
          </p:grpSpPr>
          <p:grpSp>
            <p:nvGrpSpPr>
              <p:cNvPr id="13" name="Group 5"/>
              <p:cNvGrpSpPr/>
              <p:nvPr/>
            </p:nvGrpSpPr>
            <p:grpSpPr>
              <a:xfrm>
                <a:off x="5012637" y="4039893"/>
                <a:ext cx="659298" cy="745151"/>
                <a:chOff x="3899454" y="4463963"/>
                <a:chExt cx="659298" cy="745151"/>
              </a:xfrm>
            </p:grpSpPr>
            <p:sp>
              <p:nvSpPr>
                <p:cNvPr id="21" name="Oval 6"/>
                <p:cNvSpPr/>
                <p:nvPr/>
              </p:nvSpPr>
              <p:spPr bwMode="auto">
                <a:xfrm>
                  <a:off x="3899454" y="4463963"/>
                  <a:ext cx="569843" cy="745151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22" name="TextBox 21"/>
                <p:cNvSpPr txBox="1"/>
                <p:nvPr/>
              </p:nvSpPr>
              <p:spPr>
                <a:xfrm>
                  <a:off x="3975654" y="4729135"/>
                  <a:ext cx="583098" cy="45145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a</a:t>
                  </a:r>
                  <a:endParaRPr lang="en-US" dirty="0"/>
                </a:p>
              </p:txBody>
            </p:sp>
          </p:grpSp>
          <p:grpSp>
            <p:nvGrpSpPr>
              <p:cNvPr id="14" name="Group 8"/>
              <p:cNvGrpSpPr/>
              <p:nvPr/>
            </p:nvGrpSpPr>
            <p:grpSpPr>
              <a:xfrm>
                <a:off x="5850836" y="2749826"/>
                <a:ext cx="612913" cy="768626"/>
                <a:chOff x="3975654" y="1934818"/>
                <a:chExt cx="612913" cy="768626"/>
              </a:xfrm>
            </p:grpSpPr>
            <p:sp>
              <p:nvSpPr>
                <p:cNvPr id="19" name="Oval 18"/>
                <p:cNvSpPr/>
                <p:nvPr/>
              </p:nvSpPr>
              <p:spPr bwMode="auto">
                <a:xfrm>
                  <a:off x="3975654" y="1934818"/>
                  <a:ext cx="569843" cy="768626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20" name="TextBox 19"/>
                <p:cNvSpPr txBox="1"/>
                <p:nvPr/>
              </p:nvSpPr>
              <p:spPr>
                <a:xfrm>
                  <a:off x="4081669" y="2093842"/>
                  <a:ext cx="506898" cy="45145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b</a:t>
                  </a:r>
                  <a:endParaRPr lang="en-US" dirty="0"/>
                </a:p>
              </p:txBody>
            </p:sp>
          </p:grpSp>
          <p:grpSp>
            <p:nvGrpSpPr>
              <p:cNvPr id="15" name="Group 12"/>
              <p:cNvGrpSpPr/>
              <p:nvPr/>
            </p:nvGrpSpPr>
            <p:grpSpPr>
              <a:xfrm>
                <a:off x="6599584" y="4030364"/>
                <a:ext cx="569843" cy="768626"/>
                <a:chOff x="3975654" y="1963026"/>
                <a:chExt cx="569843" cy="768626"/>
              </a:xfrm>
            </p:grpSpPr>
            <p:sp>
              <p:nvSpPr>
                <p:cNvPr id="17" name="Oval 16"/>
                <p:cNvSpPr/>
                <p:nvPr/>
              </p:nvSpPr>
              <p:spPr bwMode="auto">
                <a:xfrm>
                  <a:off x="3975654" y="1963026"/>
                  <a:ext cx="569843" cy="768626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4081669" y="2093842"/>
                  <a:ext cx="440638" cy="45145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c</a:t>
                  </a:r>
                  <a:endParaRPr lang="en-US" dirty="0"/>
                </a:p>
              </p:txBody>
            </p:sp>
          </p:grpSp>
          <p:cxnSp>
            <p:nvCxnSpPr>
              <p:cNvPr id="16" name="Straight Arrow Connector 15"/>
              <p:cNvCxnSpPr/>
              <p:nvPr/>
            </p:nvCxnSpPr>
            <p:spPr bwMode="auto">
              <a:xfrm rot="16200000" flipH="1">
                <a:off x="6215352" y="3488008"/>
                <a:ext cx="662448" cy="418695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Worst case for Binary Search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671161-E5C2-4972-945B-1FAD336AFE5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2435088" y="1510748"/>
            <a:ext cx="2822712" cy="4518991"/>
            <a:chOff x="5102088" y="1510748"/>
            <a:chExt cx="2822712" cy="4518991"/>
          </a:xfrm>
        </p:grpSpPr>
        <p:cxnSp>
          <p:nvCxnSpPr>
            <p:cNvPr id="12" name="Straight Arrow Connector 11"/>
            <p:cNvCxnSpPr/>
            <p:nvPr/>
          </p:nvCxnSpPr>
          <p:spPr bwMode="auto">
            <a:xfrm rot="16200000" flipH="1">
              <a:off x="5466604" y="2235678"/>
              <a:ext cx="662448" cy="418695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21" name="Group 20"/>
            <p:cNvGrpSpPr/>
            <p:nvPr/>
          </p:nvGrpSpPr>
          <p:grpSpPr>
            <a:xfrm>
              <a:off x="5102088" y="1510748"/>
              <a:ext cx="2822712" cy="4518991"/>
              <a:chOff x="5088837" y="1510748"/>
              <a:chExt cx="2822712" cy="4518991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5088837" y="1510748"/>
                <a:ext cx="569843" cy="768626"/>
                <a:chOff x="3975654" y="1934818"/>
                <a:chExt cx="569843" cy="768626"/>
              </a:xfrm>
            </p:grpSpPr>
            <p:sp>
              <p:nvSpPr>
                <p:cNvPr id="7" name="Oval 6"/>
                <p:cNvSpPr/>
                <p:nvPr/>
              </p:nvSpPr>
              <p:spPr bwMode="auto">
                <a:xfrm>
                  <a:off x="3975654" y="1934818"/>
                  <a:ext cx="569843" cy="768626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8" name="TextBox 7"/>
                <p:cNvSpPr txBox="1"/>
                <p:nvPr/>
              </p:nvSpPr>
              <p:spPr>
                <a:xfrm>
                  <a:off x="4081669" y="2093842"/>
                  <a:ext cx="22528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1</a:t>
                  </a:r>
                  <a:endParaRPr lang="en-US" dirty="0"/>
                </a:p>
              </p:txBody>
            </p:sp>
          </p:grpSp>
          <p:grpSp>
            <p:nvGrpSpPr>
              <p:cNvPr id="9" name="Group 8"/>
              <p:cNvGrpSpPr/>
              <p:nvPr/>
            </p:nvGrpSpPr>
            <p:grpSpPr>
              <a:xfrm>
                <a:off x="5850836" y="2749826"/>
                <a:ext cx="569843" cy="768626"/>
                <a:chOff x="3975654" y="1934818"/>
                <a:chExt cx="569843" cy="768626"/>
              </a:xfrm>
            </p:grpSpPr>
            <p:sp>
              <p:nvSpPr>
                <p:cNvPr id="10" name="Oval 9"/>
                <p:cNvSpPr/>
                <p:nvPr/>
              </p:nvSpPr>
              <p:spPr bwMode="auto">
                <a:xfrm>
                  <a:off x="3975654" y="1934818"/>
                  <a:ext cx="569843" cy="768626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4081669" y="2093842"/>
                  <a:ext cx="22528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2</a:t>
                  </a:r>
                  <a:endParaRPr lang="en-US" dirty="0"/>
                </a:p>
              </p:txBody>
            </p:sp>
          </p:grpSp>
          <p:grpSp>
            <p:nvGrpSpPr>
              <p:cNvPr id="13" name="Group 12"/>
              <p:cNvGrpSpPr/>
              <p:nvPr/>
            </p:nvGrpSpPr>
            <p:grpSpPr>
              <a:xfrm>
                <a:off x="6599584" y="4002156"/>
                <a:ext cx="569843" cy="768626"/>
                <a:chOff x="3975654" y="1934818"/>
                <a:chExt cx="569843" cy="768626"/>
              </a:xfrm>
            </p:grpSpPr>
            <p:sp>
              <p:nvSpPr>
                <p:cNvPr id="14" name="Oval 13"/>
                <p:cNvSpPr/>
                <p:nvPr/>
              </p:nvSpPr>
              <p:spPr bwMode="auto">
                <a:xfrm>
                  <a:off x="3975654" y="1934818"/>
                  <a:ext cx="569843" cy="768626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15" name="TextBox 14"/>
                <p:cNvSpPr txBox="1"/>
                <p:nvPr/>
              </p:nvSpPr>
              <p:spPr>
                <a:xfrm>
                  <a:off x="4081669" y="2093842"/>
                  <a:ext cx="22528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3</a:t>
                  </a:r>
                  <a:endParaRPr lang="en-US" dirty="0"/>
                </a:p>
              </p:txBody>
            </p:sp>
          </p:grpSp>
          <p:cxnSp>
            <p:nvCxnSpPr>
              <p:cNvPr id="16" name="Straight Arrow Connector 15"/>
              <p:cNvCxnSpPr/>
              <p:nvPr/>
            </p:nvCxnSpPr>
            <p:spPr bwMode="auto">
              <a:xfrm rot="16200000" flipH="1">
                <a:off x="6215352" y="3488008"/>
                <a:ext cx="662448" cy="418695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grpSp>
            <p:nvGrpSpPr>
              <p:cNvPr id="17" name="Group 16"/>
              <p:cNvGrpSpPr/>
              <p:nvPr/>
            </p:nvGrpSpPr>
            <p:grpSpPr>
              <a:xfrm>
                <a:off x="7341706" y="5261113"/>
                <a:ext cx="569843" cy="768626"/>
                <a:chOff x="3975654" y="1934818"/>
                <a:chExt cx="569843" cy="768626"/>
              </a:xfrm>
            </p:grpSpPr>
            <p:sp>
              <p:nvSpPr>
                <p:cNvPr id="18" name="Oval 17"/>
                <p:cNvSpPr/>
                <p:nvPr/>
              </p:nvSpPr>
              <p:spPr bwMode="auto">
                <a:xfrm>
                  <a:off x="3975654" y="1934818"/>
                  <a:ext cx="569843" cy="768626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19" name="TextBox 18"/>
                <p:cNvSpPr txBox="1"/>
                <p:nvPr/>
              </p:nvSpPr>
              <p:spPr>
                <a:xfrm>
                  <a:off x="4081669" y="2093842"/>
                  <a:ext cx="225288" cy="369332"/>
                </a:xfrm>
                <a:prstGeom prst="rect">
                  <a:avLst/>
                </a:prstGeom>
                <a:solidFill>
                  <a:schemeClr val="accent2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4</a:t>
                  </a:r>
                  <a:endParaRPr lang="en-US" dirty="0"/>
                </a:p>
              </p:txBody>
            </p:sp>
          </p:grpSp>
          <p:cxnSp>
            <p:nvCxnSpPr>
              <p:cNvPr id="20" name="Straight Arrow Connector 19"/>
              <p:cNvCxnSpPr/>
              <p:nvPr/>
            </p:nvCxnSpPr>
            <p:spPr bwMode="auto">
              <a:xfrm rot="16200000" flipH="1">
                <a:off x="6957474" y="4746965"/>
                <a:ext cx="662448" cy="418695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Traversals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8A18A-86E7-40E4-84A7-0672FD917124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304800" y="1773682"/>
            <a:ext cx="4658141" cy="3941318"/>
            <a:chOff x="-86141" y="1219200"/>
            <a:chExt cx="4658141" cy="3941318"/>
          </a:xfrm>
        </p:grpSpPr>
        <p:grpSp>
          <p:nvGrpSpPr>
            <p:cNvPr id="7" name="Group 138"/>
            <p:cNvGrpSpPr/>
            <p:nvPr/>
          </p:nvGrpSpPr>
          <p:grpSpPr>
            <a:xfrm>
              <a:off x="-86141" y="1219200"/>
              <a:ext cx="4658141" cy="3941318"/>
              <a:chOff x="39757" y="1295400"/>
              <a:chExt cx="4658141" cy="3941318"/>
            </a:xfrm>
          </p:grpSpPr>
          <p:grpSp>
            <p:nvGrpSpPr>
              <p:cNvPr id="13" name="Group 91"/>
              <p:cNvGrpSpPr/>
              <p:nvPr/>
            </p:nvGrpSpPr>
            <p:grpSpPr>
              <a:xfrm>
                <a:off x="1335157" y="1295400"/>
                <a:ext cx="3362741" cy="2722119"/>
                <a:chOff x="6440557" y="2057400"/>
                <a:chExt cx="3362741" cy="2722119"/>
              </a:xfrm>
            </p:grpSpPr>
            <p:sp>
              <p:nvSpPr>
                <p:cNvPr id="39" name="Oval 38"/>
                <p:cNvSpPr/>
                <p:nvPr/>
              </p:nvSpPr>
              <p:spPr bwMode="auto">
                <a:xfrm>
                  <a:off x="9183757" y="4191000"/>
                  <a:ext cx="569843" cy="588519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grpSp>
              <p:nvGrpSpPr>
                <p:cNvPr id="40" name="Group 90"/>
                <p:cNvGrpSpPr/>
                <p:nvPr/>
              </p:nvGrpSpPr>
              <p:grpSpPr>
                <a:xfrm>
                  <a:off x="6440557" y="2057400"/>
                  <a:ext cx="3362741" cy="2579132"/>
                  <a:chOff x="6440557" y="2057400"/>
                  <a:chExt cx="3362741" cy="2579132"/>
                </a:xfrm>
              </p:grpSpPr>
              <p:grpSp>
                <p:nvGrpSpPr>
                  <p:cNvPr id="41" name="Group 75"/>
                  <p:cNvGrpSpPr/>
                  <p:nvPr/>
                </p:nvGrpSpPr>
                <p:grpSpPr>
                  <a:xfrm>
                    <a:off x="6440557" y="2057400"/>
                    <a:ext cx="2627243" cy="1904994"/>
                    <a:chOff x="5019259" y="2057400"/>
                    <a:chExt cx="2627243" cy="1904994"/>
                  </a:xfrm>
                </p:grpSpPr>
                <p:sp>
                  <p:nvSpPr>
                    <p:cNvPr id="45" name="TextBox 44"/>
                    <p:cNvSpPr txBox="1"/>
                    <p:nvPr/>
                  </p:nvSpPr>
                  <p:spPr>
                    <a:xfrm>
                      <a:off x="7036902" y="2993461"/>
                      <a:ext cx="45720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endParaRPr lang="en-US" dirty="0"/>
                    </a:p>
                  </p:txBody>
                </p:sp>
                <p:grpSp>
                  <p:nvGrpSpPr>
                    <p:cNvPr id="46" name="Group 67"/>
                    <p:cNvGrpSpPr/>
                    <p:nvPr/>
                  </p:nvGrpSpPr>
                  <p:grpSpPr>
                    <a:xfrm>
                      <a:off x="5019259" y="2057400"/>
                      <a:ext cx="2627243" cy="1904994"/>
                      <a:chOff x="3468757" y="1981200"/>
                      <a:chExt cx="2627243" cy="1904994"/>
                    </a:xfrm>
                  </p:grpSpPr>
                  <p:sp>
                    <p:nvSpPr>
                      <p:cNvPr id="47" name="Oval 41"/>
                      <p:cNvSpPr/>
                      <p:nvPr/>
                    </p:nvSpPr>
                    <p:spPr bwMode="auto">
                      <a:xfrm>
                        <a:off x="5449957" y="3276600"/>
                        <a:ext cx="569843" cy="588519"/>
                      </a:xfrm>
                      <a:prstGeom prst="ellipse">
                        <a:avLst/>
                      </a:prstGeom>
                      <a:solidFill>
                        <a:schemeClr val="accent2"/>
                      </a:solidFill>
                      <a:ln w="9525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vert="horz" wrap="square" lIns="91440" tIns="45720" rIns="91440" bIns="45720" numCol="1" rtlCol="0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75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endParaRPr>
                      </a:p>
                    </p:txBody>
                  </p:sp>
                  <p:grpSp>
                    <p:nvGrpSpPr>
                      <p:cNvPr id="48" name="Group 66"/>
                      <p:cNvGrpSpPr/>
                      <p:nvPr/>
                    </p:nvGrpSpPr>
                    <p:grpSpPr>
                      <a:xfrm>
                        <a:off x="3468757" y="1981200"/>
                        <a:ext cx="2627243" cy="1904994"/>
                        <a:chOff x="3495259" y="1981200"/>
                        <a:chExt cx="2627243" cy="1904994"/>
                      </a:xfrm>
                    </p:grpSpPr>
                    <p:grpSp>
                      <p:nvGrpSpPr>
                        <p:cNvPr id="49" name="Group 46"/>
                        <p:cNvGrpSpPr/>
                        <p:nvPr/>
                      </p:nvGrpSpPr>
                      <p:grpSpPr>
                        <a:xfrm>
                          <a:off x="3495259" y="1981200"/>
                          <a:ext cx="1533941" cy="1904994"/>
                          <a:chOff x="573157" y="1828800"/>
                          <a:chExt cx="1533941" cy="1904994"/>
                        </a:xfrm>
                      </p:grpSpPr>
                      <p:grpSp>
                        <p:nvGrpSpPr>
                          <p:cNvPr id="52" name="Group 10"/>
                          <p:cNvGrpSpPr/>
                          <p:nvPr/>
                        </p:nvGrpSpPr>
                        <p:grpSpPr>
                          <a:xfrm>
                            <a:off x="573157" y="2196545"/>
                            <a:ext cx="1533941" cy="1537249"/>
                            <a:chOff x="4230757" y="1510748"/>
                            <a:chExt cx="1533941" cy="2007704"/>
                          </a:xfrm>
                        </p:grpSpPr>
                        <p:cxnSp>
                          <p:nvCxnSpPr>
                            <p:cNvPr id="55" name="Straight Arrow Connector 54"/>
                            <p:cNvCxnSpPr/>
                            <p:nvPr/>
                          </p:nvCxnSpPr>
                          <p:spPr bwMode="auto">
                            <a:xfrm rot="5400000">
                              <a:off x="4538421" y="2208453"/>
                              <a:ext cx="696639" cy="530087"/>
                            </a:xfrm>
                            <a:prstGeom prst="straightConnector1">
                              <a:avLst/>
                            </a:prstGeom>
                            <a:ln>
                              <a:headEnd type="none" w="med" len="med"/>
                              <a:tailEnd type="arrow"/>
                            </a:ln>
                          </p:spPr>
                          <p:style>
                            <a:lnRef idx="1">
                              <a:schemeClr val="accent2"/>
                            </a:lnRef>
                            <a:fillRef idx="0">
                              <a:schemeClr val="accent2"/>
                            </a:fillRef>
                            <a:effectRef idx="0">
                              <a:schemeClr val="accent2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grpSp>
                          <p:nvGrpSpPr>
                            <p:cNvPr id="56" name="Group 20"/>
                            <p:cNvGrpSpPr/>
                            <p:nvPr/>
                          </p:nvGrpSpPr>
                          <p:grpSpPr>
                            <a:xfrm>
                              <a:off x="4230757" y="1510748"/>
                              <a:ext cx="1533941" cy="2007704"/>
                              <a:chOff x="4217506" y="1510748"/>
                              <a:chExt cx="1533941" cy="2007704"/>
                            </a:xfrm>
                          </p:grpSpPr>
                          <p:grpSp>
                            <p:nvGrpSpPr>
                              <p:cNvPr id="57" name="Group 5"/>
                              <p:cNvGrpSpPr/>
                              <p:nvPr/>
                            </p:nvGrpSpPr>
                            <p:grpSpPr>
                              <a:xfrm>
                                <a:off x="5088837" y="1510748"/>
                                <a:ext cx="662610" cy="768626"/>
                                <a:chOff x="3975654" y="1934818"/>
                                <a:chExt cx="662610" cy="768626"/>
                              </a:xfrm>
                            </p:grpSpPr>
                            <p:sp>
                              <p:nvSpPr>
                                <p:cNvPr id="61" name="Oval 6"/>
                                <p:cNvSpPr/>
                                <p:nvPr/>
                              </p:nvSpPr>
                              <p:spPr bwMode="auto">
                                <a:xfrm>
                                  <a:off x="3975654" y="1934818"/>
                                  <a:ext cx="569843" cy="768626"/>
                                </a:xfrm>
                                <a:prstGeom prst="ellipse">
                                  <a:avLst/>
                                </a:prstGeom>
                                <a:solidFill>
                                  <a:schemeClr val="accent2"/>
                                </a:solidFill>
                                <a:ln w="9525" cap="flat" cmpd="sng" algn="ctr">
                                  <a:noFill/>
                                  <a:prstDash val="solid"/>
                                  <a:round/>
                                  <a:headEnd type="none" w="med" len="med"/>
                                  <a:tailEnd type="none" w="med" len="med"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rtlCol="0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indent="0" algn="l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20000"/>
                                    </a:spcBef>
                                    <a:spcAft>
                                      <a:spcPct val="75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endParaRPr kumimoji="0" lang="en-US" sz="2400" b="0" i="0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tx1"/>
                                    </a:solidFill>
                                    <a:effectLst/>
                                    <a:latin typeface="Tahoma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62" name="TextBox 61"/>
                                <p:cNvSpPr txBox="1"/>
                                <p:nvPr/>
                              </p:nvSpPr>
                              <p:spPr>
                                <a:xfrm>
                                  <a:off x="4055166" y="2093843"/>
                                  <a:ext cx="583098" cy="482360"/>
                                </a:xfrm>
                                <a:prstGeom prst="rect">
                                  <a:avLst/>
                                </a:prstGeom>
                                <a:noFill/>
                              </p:spPr>
                              <p:txBody>
                                <a:bodyPr wrap="square" rtlCol="0">
                                  <a:spAutoFit/>
                                </a:bodyPr>
                                <a:lstStyle/>
                                <a:p>
                                  <a:r>
                                    <a:rPr lang="en-US" dirty="0" smtClean="0"/>
                                    <a:t>j</a:t>
                                  </a:r>
                                  <a:endParaRPr lang="en-US" dirty="0"/>
                                </a:p>
                              </p:txBody>
                            </p:sp>
                          </p:grpSp>
                          <p:grpSp>
                            <p:nvGrpSpPr>
                              <p:cNvPr id="58" name="Group 54"/>
                              <p:cNvGrpSpPr/>
                              <p:nvPr/>
                            </p:nvGrpSpPr>
                            <p:grpSpPr>
                              <a:xfrm>
                                <a:off x="4217506" y="2749826"/>
                                <a:ext cx="646043" cy="768626"/>
                                <a:chOff x="2342324" y="1934818"/>
                                <a:chExt cx="646043" cy="768626"/>
                              </a:xfrm>
                            </p:grpSpPr>
                            <p:sp>
                              <p:nvSpPr>
                                <p:cNvPr id="59" name="Oval 58"/>
                                <p:cNvSpPr/>
                                <p:nvPr/>
                              </p:nvSpPr>
                              <p:spPr bwMode="auto">
                                <a:xfrm>
                                  <a:off x="2342324" y="1934818"/>
                                  <a:ext cx="569843" cy="768626"/>
                                </a:xfrm>
                                <a:prstGeom prst="ellipse">
                                  <a:avLst/>
                                </a:prstGeom>
                                <a:solidFill>
                                  <a:schemeClr val="accent2"/>
                                </a:solidFill>
                                <a:ln w="9525" cap="flat" cmpd="sng" algn="ctr">
                                  <a:noFill/>
                                  <a:prstDash val="solid"/>
                                  <a:round/>
                                  <a:headEnd type="none" w="med" len="med"/>
                                  <a:tailEnd type="none" w="med" len="med"/>
                                </a:ln>
                                <a:effectLst/>
                              </p:spPr>
                              <p:txBody>
                                <a:bodyPr vert="horz" wrap="square" lIns="91440" tIns="45720" rIns="91440" bIns="45720" numCol="1" rtlCol="0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indent="0" algn="l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20000"/>
                                    </a:spcBef>
                                    <a:spcAft>
                                      <a:spcPct val="75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endParaRPr kumimoji="0" lang="en-US" sz="2400" b="0" i="0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tx1"/>
                                    </a:solidFill>
                                    <a:effectLst/>
                                    <a:latin typeface="Tahoma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60" name="TextBox 59"/>
                                <p:cNvSpPr txBox="1"/>
                                <p:nvPr/>
                              </p:nvSpPr>
                              <p:spPr>
                                <a:xfrm>
                                  <a:off x="2481469" y="2093842"/>
                                  <a:ext cx="506898" cy="482360"/>
                                </a:xfrm>
                                <a:prstGeom prst="rect">
                                  <a:avLst/>
                                </a:prstGeom>
                                <a:noFill/>
                              </p:spPr>
                              <p:txBody>
                                <a:bodyPr wrap="square" rtlCol="0">
                                  <a:spAutoFit/>
                                </a:bodyPr>
                                <a:lstStyle/>
                                <a:p>
                                  <a:r>
                                    <a:rPr lang="en-US" dirty="0" smtClean="0"/>
                                    <a:t>h</a:t>
                                  </a:r>
                                  <a:endParaRPr lang="en-US" dirty="0"/>
                                </a:p>
                              </p:txBody>
                            </p:sp>
                          </p:grpSp>
                        </p:grpSp>
                      </p:grpSp>
                      <p:sp>
                        <p:nvSpPr>
                          <p:cNvPr id="53" name="TextBox 52"/>
                          <p:cNvSpPr txBox="1"/>
                          <p:nvPr/>
                        </p:nvSpPr>
                        <p:spPr>
                          <a:xfrm>
                            <a:off x="1524000" y="1828800"/>
                            <a:ext cx="457200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endParaRPr lang="en-US" dirty="0">
                              <a:solidFill>
                                <a:srgbClr val="FF0000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54" name="TextBox 53"/>
                          <p:cNvSpPr txBox="1"/>
                          <p:nvPr/>
                        </p:nvSpPr>
                        <p:spPr>
                          <a:xfrm>
                            <a:off x="765313" y="2831068"/>
                            <a:ext cx="457200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endParaRPr lang="en-US" dirty="0">
                              <a:solidFill>
                                <a:srgbClr val="FF0000"/>
                              </a:solidFill>
                            </a:endParaRPr>
                          </a:p>
                        </p:txBody>
                      </p:sp>
                    </p:grpSp>
                    <p:sp>
                      <p:nvSpPr>
                        <p:cNvPr id="50" name="TextBox 49"/>
                        <p:cNvSpPr txBox="1"/>
                        <p:nvPr/>
                      </p:nvSpPr>
                      <p:spPr>
                        <a:xfrm>
                          <a:off x="5615604" y="3429433"/>
                          <a:ext cx="506898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 smtClean="0"/>
                            <a:t>m</a:t>
                          </a:r>
                          <a:endParaRPr lang="en-US" dirty="0"/>
                        </a:p>
                      </p:txBody>
                    </p:sp>
                    <p:cxnSp>
                      <p:nvCxnSpPr>
                        <p:cNvPr id="51" name="Straight Arrow Connector 50"/>
                        <p:cNvCxnSpPr/>
                        <p:nvPr/>
                      </p:nvCxnSpPr>
                      <p:spPr bwMode="auto">
                        <a:xfrm>
                          <a:off x="4903302" y="2819400"/>
                          <a:ext cx="609600" cy="533400"/>
                        </a:xfrm>
                        <a:prstGeom prst="straightConnector1">
                          <a:avLst/>
                        </a:prstGeom>
                        <a:ln>
                          <a:headEnd type="none" w="med" len="med"/>
                          <a:tailEnd type="arrow"/>
                        </a:ln>
                      </p:spPr>
                      <p:style>
                        <a:lnRef idx="1">
                          <a:schemeClr val="accent2"/>
                        </a:lnRef>
                        <a:fillRef idx="0">
                          <a:schemeClr val="accent2"/>
                        </a:fillRef>
                        <a:effectRef idx="0">
                          <a:schemeClr val="accent2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</p:grpSp>
              <p:sp>
                <p:nvSpPr>
                  <p:cNvPr id="42" name="TextBox 41"/>
                  <p:cNvSpPr txBox="1"/>
                  <p:nvPr/>
                </p:nvSpPr>
                <p:spPr>
                  <a:xfrm>
                    <a:off x="9220200" y="3962400"/>
                    <a:ext cx="45720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43" name="TextBox 42"/>
                  <p:cNvSpPr txBox="1"/>
                  <p:nvPr/>
                </p:nvSpPr>
                <p:spPr>
                  <a:xfrm>
                    <a:off x="9296400" y="4267200"/>
                    <a:ext cx="50689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n</a:t>
                    </a:r>
                    <a:endParaRPr lang="en-US" dirty="0"/>
                  </a:p>
                </p:txBody>
              </p:sp>
              <p:cxnSp>
                <p:nvCxnSpPr>
                  <p:cNvPr id="44" name="Straight Arrow Connector 43"/>
                  <p:cNvCxnSpPr/>
                  <p:nvPr/>
                </p:nvCxnSpPr>
                <p:spPr bwMode="auto">
                  <a:xfrm rot="16200000" flipH="1">
                    <a:off x="8834204" y="3728805"/>
                    <a:ext cx="467190" cy="457200"/>
                  </a:xfrm>
                  <a:prstGeom prst="straightConnector1">
                    <a:avLst/>
                  </a:prstGeom>
                  <a:ln>
                    <a:headEnd type="none" w="med" len="med"/>
                    <a:tailEnd type="arrow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4" name="Group 83"/>
              <p:cNvGrpSpPr/>
              <p:nvPr/>
            </p:nvGrpSpPr>
            <p:grpSpPr>
              <a:xfrm>
                <a:off x="39757" y="4376156"/>
                <a:ext cx="877956" cy="860562"/>
                <a:chOff x="496957" y="3974074"/>
                <a:chExt cx="877956" cy="860562"/>
              </a:xfrm>
            </p:grpSpPr>
            <p:sp>
              <p:nvSpPr>
                <p:cNvPr id="36" name="Oval 35"/>
                <p:cNvSpPr/>
                <p:nvPr/>
              </p:nvSpPr>
              <p:spPr bwMode="auto">
                <a:xfrm>
                  <a:off x="496957" y="4246118"/>
                  <a:ext cx="569843" cy="588518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37" name="TextBox 36"/>
                <p:cNvSpPr txBox="1"/>
                <p:nvPr/>
              </p:nvSpPr>
              <p:spPr>
                <a:xfrm>
                  <a:off x="715615" y="4410043"/>
                  <a:ext cx="506898" cy="369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a</a:t>
                  </a:r>
                  <a:endParaRPr lang="en-US" dirty="0"/>
                </a:p>
              </p:txBody>
            </p:sp>
            <p:sp>
              <p:nvSpPr>
                <p:cNvPr id="38" name="TextBox 37"/>
                <p:cNvSpPr txBox="1"/>
                <p:nvPr/>
              </p:nvSpPr>
              <p:spPr>
                <a:xfrm>
                  <a:off x="917713" y="3974074"/>
                  <a:ext cx="4572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5" name="Group 84"/>
              <p:cNvGrpSpPr/>
              <p:nvPr/>
            </p:nvGrpSpPr>
            <p:grpSpPr>
              <a:xfrm>
                <a:off x="2289314" y="4572000"/>
                <a:ext cx="569843" cy="588518"/>
                <a:chOff x="2136914" y="3352800"/>
                <a:chExt cx="569843" cy="588518"/>
              </a:xfrm>
            </p:grpSpPr>
            <p:sp>
              <p:nvSpPr>
                <p:cNvPr id="33" name="Oval 32"/>
                <p:cNvSpPr/>
                <p:nvPr/>
              </p:nvSpPr>
              <p:spPr bwMode="auto">
                <a:xfrm>
                  <a:off x="2136914" y="3352800"/>
                  <a:ext cx="569843" cy="588518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34" name="TextBox 33"/>
                <p:cNvSpPr txBox="1"/>
                <p:nvPr/>
              </p:nvSpPr>
              <p:spPr>
                <a:xfrm>
                  <a:off x="2173357" y="3505200"/>
                  <a:ext cx="506898" cy="369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k</a:t>
                  </a:r>
                  <a:endParaRPr lang="en-US" dirty="0"/>
                </a:p>
              </p:txBody>
            </p:sp>
          </p:grpSp>
          <p:grpSp>
            <p:nvGrpSpPr>
              <p:cNvPr id="16" name="Group 88"/>
              <p:cNvGrpSpPr/>
              <p:nvPr/>
            </p:nvGrpSpPr>
            <p:grpSpPr>
              <a:xfrm>
                <a:off x="1520687" y="4191000"/>
                <a:ext cx="765313" cy="902726"/>
                <a:chOff x="609600" y="3974074"/>
                <a:chExt cx="765313" cy="902726"/>
              </a:xfrm>
            </p:grpSpPr>
            <p:sp>
              <p:nvSpPr>
                <p:cNvPr id="30" name="Oval 29"/>
                <p:cNvSpPr/>
                <p:nvPr/>
              </p:nvSpPr>
              <p:spPr bwMode="auto">
                <a:xfrm>
                  <a:off x="609600" y="4288282"/>
                  <a:ext cx="569843" cy="588518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31" name="TextBox 30"/>
                <p:cNvSpPr txBox="1"/>
                <p:nvPr/>
              </p:nvSpPr>
              <p:spPr>
                <a:xfrm>
                  <a:off x="715615" y="4410043"/>
                  <a:ext cx="506898" cy="369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f</a:t>
                  </a:r>
                  <a:endParaRPr lang="en-US" dirty="0"/>
                </a:p>
              </p:txBody>
            </p:sp>
            <p:sp>
              <p:nvSpPr>
                <p:cNvPr id="32" name="TextBox 31"/>
                <p:cNvSpPr txBox="1"/>
                <p:nvPr/>
              </p:nvSpPr>
              <p:spPr>
                <a:xfrm>
                  <a:off x="917713" y="3974074"/>
                  <a:ext cx="4572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7" name="Group 92"/>
              <p:cNvGrpSpPr/>
              <p:nvPr/>
            </p:nvGrpSpPr>
            <p:grpSpPr>
              <a:xfrm>
                <a:off x="609600" y="3276600"/>
                <a:ext cx="993913" cy="902726"/>
                <a:chOff x="609600" y="3974074"/>
                <a:chExt cx="993913" cy="902726"/>
              </a:xfrm>
            </p:grpSpPr>
            <p:sp>
              <p:nvSpPr>
                <p:cNvPr id="27" name="Oval 26"/>
                <p:cNvSpPr/>
                <p:nvPr/>
              </p:nvSpPr>
              <p:spPr bwMode="auto">
                <a:xfrm>
                  <a:off x="609600" y="4288282"/>
                  <a:ext cx="569843" cy="588518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28" name="TextBox 27"/>
                <p:cNvSpPr txBox="1"/>
                <p:nvPr/>
              </p:nvSpPr>
              <p:spPr>
                <a:xfrm>
                  <a:off x="715615" y="4410043"/>
                  <a:ext cx="506898" cy="369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d</a:t>
                  </a:r>
                  <a:endParaRPr lang="en-US" dirty="0"/>
                </a:p>
              </p:txBody>
            </p:sp>
            <p:sp>
              <p:nvSpPr>
                <p:cNvPr id="29" name="TextBox 28"/>
                <p:cNvSpPr txBox="1"/>
                <p:nvPr/>
              </p:nvSpPr>
              <p:spPr>
                <a:xfrm>
                  <a:off x="1146313" y="3974074"/>
                  <a:ext cx="4572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8" name="Group 96"/>
              <p:cNvGrpSpPr/>
              <p:nvPr/>
            </p:nvGrpSpPr>
            <p:grpSpPr>
              <a:xfrm>
                <a:off x="2054087" y="3048000"/>
                <a:ext cx="765313" cy="902726"/>
                <a:chOff x="609600" y="3974074"/>
                <a:chExt cx="765313" cy="902726"/>
              </a:xfrm>
            </p:grpSpPr>
            <p:sp>
              <p:nvSpPr>
                <p:cNvPr id="24" name="Oval 23"/>
                <p:cNvSpPr/>
                <p:nvPr/>
              </p:nvSpPr>
              <p:spPr bwMode="auto">
                <a:xfrm>
                  <a:off x="609600" y="4288282"/>
                  <a:ext cx="569843" cy="588518"/>
                </a:xfrm>
                <a:prstGeom prst="ellipse">
                  <a:avLst/>
                </a:prstGeom>
                <a:solidFill>
                  <a:schemeClr val="accent2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75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25" name="TextBox 24"/>
                <p:cNvSpPr txBox="1"/>
                <p:nvPr/>
              </p:nvSpPr>
              <p:spPr>
                <a:xfrm>
                  <a:off x="715615" y="4410043"/>
                  <a:ext cx="506898" cy="369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i</a:t>
                  </a:r>
                  <a:endParaRPr lang="en-US" dirty="0"/>
                </a:p>
              </p:txBody>
            </p:sp>
            <p:sp>
              <p:nvSpPr>
                <p:cNvPr id="26" name="TextBox 25"/>
                <p:cNvSpPr txBox="1"/>
                <p:nvPr/>
              </p:nvSpPr>
              <p:spPr>
                <a:xfrm>
                  <a:off x="917713" y="3974074"/>
                  <a:ext cx="4572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US" dirty="0"/>
                </a:p>
              </p:txBody>
            </p:sp>
          </p:grpSp>
          <p:cxnSp>
            <p:nvCxnSpPr>
              <p:cNvPr id="19" name="Straight Arrow Connector 18"/>
              <p:cNvCxnSpPr>
                <a:stCxn id="59" idx="3"/>
              </p:cNvCxnSpPr>
              <p:nvPr/>
            </p:nvCxnSpPr>
            <p:spPr bwMode="auto">
              <a:xfrm rot="5400000">
                <a:off x="932908" y="3171901"/>
                <a:ext cx="543394" cy="428009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/>
              <p:nvPr/>
            </p:nvCxnSpPr>
            <p:spPr bwMode="auto">
              <a:xfrm rot="5400000">
                <a:off x="276298" y="4162498"/>
                <a:ext cx="543394" cy="428009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>
                <a:endCxn id="24" idx="1"/>
              </p:cNvCxnSpPr>
              <p:nvPr/>
            </p:nvCxnSpPr>
            <p:spPr bwMode="auto">
              <a:xfrm rot="16200000" flipH="1">
                <a:off x="1816077" y="3126931"/>
                <a:ext cx="334185" cy="308739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/>
              <p:cNvCxnSpPr/>
              <p:nvPr/>
            </p:nvCxnSpPr>
            <p:spPr bwMode="auto">
              <a:xfrm rot="16200000" flipH="1">
                <a:off x="1138005" y="4119795"/>
                <a:ext cx="467190" cy="457200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/>
              <p:cNvCxnSpPr/>
              <p:nvPr/>
            </p:nvCxnSpPr>
            <p:spPr bwMode="auto">
              <a:xfrm rot="5400000">
                <a:off x="2592432" y="4162868"/>
                <a:ext cx="543393" cy="294859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8" name="Group 131"/>
            <p:cNvGrpSpPr/>
            <p:nvPr/>
          </p:nvGrpSpPr>
          <p:grpSpPr>
            <a:xfrm>
              <a:off x="2816087" y="3124200"/>
              <a:ext cx="765313" cy="902726"/>
              <a:chOff x="609600" y="3974074"/>
              <a:chExt cx="765313" cy="902726"/>
            </a:xfrm>
          </p:grpSpPr>
          <p:sp>
            <p:nvSpPr>
              <p:cNvPr id="10" name="Oval 9"/>
              <p:cNvSpPr/>
              <p:nvPr/>
            </p:nvSpPr>
            <p:spPr bwMode="auto">
              <a:xfrm>
                <a:off x="609600" y="4288282"/>
                <a:ext cx="569843" cy="588518"/>
              </a:xfrm>
              <a:prstGeom prst="ellipse">
                <a:avLst/>
              </a:prstGeom>
              <a:solidFill>
                <a:schemeClr val="accent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7500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715615" y="4410043"/>
                <a:ext cx="506898" cy="369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l</a:t>
                </a:r>
                <a:endParaRPr lang="en-US" dirty="0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917713" y="3974074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</p:grpSp>
        <p:cxnSp>
          <p:nvCxnSpPr>
            <p:cNvPr id="9" name="Straight Arrow Connector 8"/>
            <p:cNvCxnSpPr/>
            <p:nvPr/>
          </p:nvCxnSpPr>
          <p:spPr bwMode="auto">
            <a:xfrm rot="5400000">
              <a:off x="3008245" y="3087756"/>
              <a:ext cx="380999" cy="30148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63" name="TextBox 62"/>
          <p:cNvSpPr txBox="1"/>
          <p:nvPr/>
        </p:nvSpPr>
        <p:spPr>
          <a:xfrm>
            <a:off x="5791200" y="1447800"/>
            <a:ext cx="2286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Pre-order </a:t>
            </a:r>
          </a:p>
          <a:p>
            <a:endParaRPr lang="en-US" dirty="0" smtClean="0"/>
          </a:p>
          <a:p>
            <a:r>
              <a:rPr lang="en-US" dirty="0" smtClean="0"/>
              <a:t>j h d a f I m l k n </a:t>
            </a:r>
          </a:p>
          <a:p>
            <a:endParaRPr lang="en-US" dirty="0" smtClean="0"/>
          </a:p>
          <a:p>
            <a:r>
              <a:rPr lang="en-US" dirty="0" smtClean="0"/>
              <a:t>In-order</a:t>
            </a:r>
          </a:p>
          <a:p>
            <a:endParaRPr lang="en-US" dirty="0" smtClean="0"/>
          </a:p>
          <a:p>
            <a:r>
              <a:rPr lang="en-US" dirty="0" smtClean="0"/>
              <a:t>a d f h I j k l m n </a:t>
            </a:r>
          </a:p>
          <a:p>
            <a:endParaRPr lang="en-US" dirty="0" smtClean="0"/>
          </a:p>
          <a:p>
            <a:r>
              <a:rPr lang="en-US" dirty="0" smtClean="0"/>
              <a:t>Post-order</a:t>
            </a:r>
          </a:p>
          <a:p>
            <a:endParaRPr lang="en-US" dirty="0" smtClean="0"/>
          </a:p>
          <a:p>
            <a:r>
              <a:rPr lang="en-US" dirty="0" smtClean="0"/>
              <a:t>a f d I h k l n m j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457200" y="914400"/>
            <a:ext cx="632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 is the pre-order, in-order and post-order traversal ?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Thanks !!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8A18A-86E7-40E4-84A7-0672FD917124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AVL 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height-balanced binary search trees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Balance factor of a node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height(right </a:t>
            </a:r>
            <a:r>
              <a:rPr lang="en-US" dirty="0" err="1" smtClean="0"/>
              <a:t>subtree</a:t>
            </a:r>
            <a:r>
              <a:rPr lang="en-US" dirty="0" smtClean="0"/>
              <a:t>) - height(left </a:t>
            </a:r>
            <a:r>
              <a:rPr lang="en-US" dirty="0" err="1" smtClean="0"/>
              <a:t>subtree</a:t>
            </a:r>
            <a:r>
              <a:rPr lang="en-US" dirty="0" smtClean="0"/>
              <a:t>)</a:t>
            </a:r>
          </a:p>
          <a:p>
            <a:pPr lvl="1">
              <a:lnSpc>
                <a:spcPct val="90000"/>
              </a:lnSpc>
              <a:buNone/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An AVL tree has balance factor calculated at every node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For every node, heights of left and right </a:t>
            </a:r>
            <a:r>
              <a:rPr lang="en-US" dirty="0" err="1" smtClean="0"/>
              <a:t>subtree</a:t>
            </a:r>
            <a:r>
              <a:rPr lang="en-US" dirty="0" smtClean="0"/>
              <a:t> can differ by no more than 1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Store current heights in each node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8A18A-86E7-40E4-84A7-0672FD91712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Single Rotation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Double Rotation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8A18A-86E7-40E4-84A7-0672FD91712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7772400" cy="457200"/>
          </a:xfrm>
        </p:spPr>
        <p:txBody>
          <a:bodyPr/>
          <a:lstStyle/>
          <a:p>
            <a:r>
              <a:rPr lang="en-US" dirty="0" smtClean="0"/>
              <a:t>Balancing Factor and Height</a:t>
            </a:r>
            <a:endParaRPr lang="en-US" sz="4800" dirty="0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8534400" cy="457200"/>
          </a:xfrm>
        </p:spPr>
        <p:txBody>
          <a:bodyPr/>
          <a:lstStyle/>
          <a:p>
            <a:pPr>
              <a:buFontTx/>
              <a:buNone/>
            </a:pPr>
            <a:endParaRPr lang="en-US" dirty="0"/>
          </a:p>
        </p:txBody>
      </p:sp>
      <p:grpSp>
        <p:nvGrpSpPr>
          <p:cNvPr id="47" name="Group 46"/>
          <p:cNvGrpSpPr/>
          <p:nvPr/>
        </p:nvGrpSpPr>
        <p:grpSpPr>
          <a:xfrm>
            <a:off x="834888" y="3352800"/>
            <a:ext cx="2441712" cy="1905000"/>
            <a:chOff x="1444488" y="1828800"/>
            <a:chExt cx="2441712" cy="1905000"/>
          </a:xfrm>
        </p:grpSpPr>
        <p:grpSp>
          <p:nvGrpSpPr>
            <p:cNvPr id="11" name="Group 10"/>
            <p:cNvGrpSpPr/>
            <p:nvPr/>
          </p:nvGrpSpPr>
          <p:grpSpPr>
            <a:xfrm>
              <a:off x="1444488" y="2196548"/>
              <a:ext cx="1374912" cy="1537252"/>
              <a:chOff x="5102088" y="1510748"/>
              <a:chExt cx="1374912" cy="2007704"/>
            </a:xfrm>
          </p:grpSpPr>
          <p:cxnSp>
            <p:nvCxnSpPr>
              <p:cNvPr id="12" name="Straight Arrow Connector 11"/>
              <p:cNvCxnSpPr/>
              <p:nvPr/>
            </p:nvCxnSpPr>
            <p:spPr bwMode="auto">
              <a:xfrm rot="16200000" flipH="1">
                <a:off x="5466604" y="2235678"/>
                <a:ext cx="662448" cy="418695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grpSp>
            <p:nvGrpSpPr>
              <p:cNvPr id="13" name="Group 20"/>
              <p:cNvGrpSpPr/>
              <p:nvPr/>
            </p:nvGrpSpPr>
            <p:grpSpPr>
              <a:xfrm>
                <a:off x="5102088" y="1510748"/>
                <a:ext cx="1374912" cy="2007704"/>
                <a:chOff x="5088837" y="1510748"/>
                <a:chExt cx="1374912" cy="2007704"/>
              </a:xfrm>
            </p:grpSpPr>
            <p:grpSp>
              <p:nvGrpSpPr>
                <p:cNvPr id="14" name="Group 5"/>
                <p:cNvGrpSpPr/>
                <p:nvPr/>
              </p:nvGrpSpPr>
              <p:grpSpPr>
                <a:xfrm>
                  <a:off x="5088837" y="1510748"/>
                  <a:ext cx="662610" cy="768626"/>
                  <a:chOff x="3975654" y="1934818"/>
                  <a:chExt cx="662610" cy="768626"/>
                </a:xfrm>
              </p:grpSpPr>
              <p:sp>
                <p:nvSpPr>
                  <p:cNvPr id="26" name="Oval 6"/>
                  <p:cNvSpPr/>
                  <p:nvPr/>
                </p:nvSpPr>
                <p:spPr bwMode="auto">
                  <a:xfrm>
                    <a:off x="3975654" y="1934818"/>
                    <a:ext cx="569843" cy="76862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7500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2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ahoma" pitchFamily="34" charset="0"/>
                    </a:endParaRPr>
                  </a:p>
                </p:txBody>
              </p:sp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4055166" y="2093843"/>
                    <a:ext cx="583098" cy="48236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2</a:t>
                    </a:r>
                    <a:endParaRPr lang="en-US" dirty="0"/>
                  </a:p>
                </p:txBody>
              </p:sp>
            </p:grpSp>
            <p:grpSp>
              <p:nvGrpSpPr>
                <p:cNvPr id="15" name="Group 8"/>
                <p:cNvGrpSpPr/>
                <p:nvPr/>
              </p:nvGrpSpPr>
              <p:grpSpPr>
                <a:xfrm>
                  <a:off x="5850836" y="2749826"/>
                  <a:ext cx="612913" cy="768626"/>
                  <a:chOff x="3975654" y="1934818"/>
                  <a:chExt cx="612913" cy="768626"/>
                </a:xfrm>
              </p:grpSpPr>
              <p:sp>
                <p:nvSpPr>
                  <p:cNvPr id="24" name="Oval 23"/>
                  <p:cNvSpPr/>
                  <p:nvPr/>
                </p:nvSpPr>
                <p:spPr bwMode="auto">
                  <a:xfrm>
                    <a:off x="3975654" y="1934818"/>
                    <a:ext cx="569843" cy="76862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7500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2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ahoma" pitchFamily="34" charset="0"/>
                    </a:endParaRPr>
                  </a:p>
                </p:txBody>
              </p:sp>
              <p:sp>
                <p:nvSpPr>
                  <p:cNvPr id="25" name="TextBox 24"/>
                  <p:cNvSpPr txBox="1"/>
                  <p:nvPr/>
                </p:nvSpPr>
                <p:spPr>
                  <a:xfrm>
                    <a:off x="4081669" y="2093842"/>
                    <a:ext cx="506898" cy="48236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3</a:t>
                    </a:r>
                    <a:endParaRPr lang="en-US" dirty="0"/>
                  </a:p>
                </p:txBody>
              </p:sp>
            </p:grpSp>
          </p:grpSp>
        </p:grpSp>
        <p:sp>
          <p:nvSpPr>
            <p:cNvPr id="45" name="TextBox 44"/>
            <p:cNvSpPr txBox="1"/>
            <p:nvPr/>
          </p:nvSpPr>
          <p:spPr>
            <a:xfrm>
              <a:off x="1524000" y="1828800"/>
              <a:ext cx="2362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h = 1 bf = 0 – (-1)= 1</a:t>
              </a:r>
              <a:endParaRPr 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514600" y="2667000"/>
              <a:ext cx="1371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h =0 bf = 0</a:t>
              </a:r>
              <a:endParaRPr lang="en-US" dirty="0"/>
            </a:p>
          </p:txBody>
        </p:sp>
      </p:grpSp>
      <p:sp>
        <p:nvSpPr>
          <p:cNvPr id="57" name="Rectangle 56"/>
          <p:cNvSpPr/>
          <p:nvPr/>
        </p:nvSpPr>
        <p:spPr>
          <a:xfrm>
            <a:off x="1371600" y="1524000"/>
            <a:ext cx="3048000" cy="923330"/>
          </a:xfrm>
          <a:prstGeom prst="rect">
            <a:avLst/>
          </a:prstGeom>
          <a:ln w="25400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/>
              <a:t>height of node = </a:t>
            </a:r>
            <a:r>
              <a:rPr lang="en-US" dirty="0" smtClean="0">
                <a:solidFill>
                  <a:srgbClr val="FF0000"/>
                </a:solidFill>
              </a:rPr>
              <a:t>h</a:t>
            </a:r>
          </a:p>
          <a:p>
            <a:r>
              <a:rPr lang="en-US" dirty="0" smtClean="0"/>
              <a:t>balance factor = </a:t>
            </a:r>
            <a:r>
              <a:rPr lang="en-US" dirty="0" err="1" smtClean="0">
                <a:solidFill>
                  <a:srgbClr val="FF0000"/>
                </a:solidFill>
              </a:rPr>
              <a:t>h</a:t>
            </a:r>
            <a:r>
              <a:rPr lang="en-US" baseline="-25000" dirty="0" err="1" smtClean="0">
                <a:solidFill>
                  <a:srgbClr val="FF0000"/>
                </a:solidFill>
              </a:rPr>
              <a:t>right</a:t>
            </a:r>
            <a:r>
              <a:rPr lang="en-US" dirty="0" err="1" smtClean="0">
                <a:solidFill>
                  <a:srgbClr val="FF0000"/>
                </a:solidFill>
              </a:rPr>
              <a:t>-h</a:t>
            </a:r>
            <a:r>
              <a:rPr lang="en-US" baseline="-25000" dirty="0" err="1" smtClean="0">
                <a:solidFill>
                  <a:srgbClr val="FF0000"/>
                </a:solidFill>
              </a:rPr>
              <a:t>left</a:t>
            </a:r>
            <a:endParaRPr lang="en-US" baseline="-25000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empty height = -1</a:t>
            </a:r>
            <a:endParaRPr lang="en-US" baseline="-25000" dirty="0"/>
          </a:p>
        </p:txBody>
      </p:sp>
      <p:grpSp>
        <p:nvGrpSpPr>
          <p:cNvPr id="58" name="Group 50"/>
          <p:cNvGrpSpPr/>
          <p:nvPr/>
        </p:nvGrpSpPr>
        <p:grpSpPr>
          <a:xfrm>
            <a:off x="4800600" y="3048000"/>
            <a:ext cx="4038600" cy="1981200"/>
            <a:chOff x="4724400" y="3059668"/>
            <a:chExt cx="4038600" cy="1981200"/>
          </a:xfrm>
        </p:grpSpPr>
        <p:grpSp>
          <p:nvGrpSpPr>
            <p:cNvPr id="59" name="Group 27"/>
            <p:cNvGrpSpPr/>
            <p:nvPr/>
          </p:nvGrpSpPr>
          <p:grpSpPr>
            <a:xfrm>
              <a:off x="5387010" y="3375877"/>
              <a:ext cx="2156790" cy="1664991"/>
              <a:chOff x="5025888" y="2749826"/>
              <a:chExt cx="2156790" cy="2035218"/>
            </a:xfrm>
          </p:grpSpPr>
          <p:cxnSp>
            <p:nvCxnSpPr>
              <p:cNvPr id="63" name="Straight Arrow Connector 62"/>
              <p:cNvCxnSpPr/>
              <p:nvPr/>
            </p:nvCxnSpPr>
            <p:spPr bwMode="auto">
              <a:xfrm rot="5400000">
                <a:off x="5337702" y="3442810"/>
                <a:ext cx="700962" cy="562590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grpSp>
            <p:nvGrpSpPr>
              <p:cNvPr id="64" name="Group 20"/>
              <p:cNvGrpSpPr/>
              <p:nvPr/>
            </p:nvGrpSpPr>
            <p:grpSpPr>
              <a:xfrm>
                <a:off x="5025888" y="2749826"/>
                <a:ext cx="2156790" cy="2035218"/>
                <a:chOff x="5012637" y="2749826"/>
                <a:chExt cx="2156790" cy="2035218"/>
              </a:xfrm>
            </p:grpSpPr>
            <p:grpSp>
              <p:nvGrpSpPr>
                <p:cNvPr id="65" name="Group 5"/>
                <p:cNvGrpSpPr/>
                <p:nvPr/>
              </p:nvGrpSpPr>
              <p:grpSpPr>
                <a:xfrm>
                  <a:off x="5012637" y="4039893"/>
                  <a:ext cx="659298" cy="745151"/>
                  <a:chOff x="3899454" y="4463963"/>
                  <a:chExt cx="659298" cy="745151"/>
                </a:xfrm>
              </p:grpSpPr>
              <p:sp>
                <p:nvSpPr>
                  <p:cNvPr id="73" name="Oval 6"/>
                  <p:cNvSpPr/>
                  <p:nvPr/>
                </p:nvSpPr>
                <p:spPr bwMode="auto">
                  <a:xfrm>
                    <a:off x="3899454" y="4463963"/>
                    <a:ext cx="569843" cy="745151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7500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2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ahoma" pitchFamily="34" charset="0"/>
                    </a:endParaRPr>
                  </a:p>
                </p:txBody>
              </p:sp>
              <p:sp>
                <p:nvSpPr>
                  <p:cNvPr id="74" name="TextBox 73"/>
                  <p:cNvSpPr txBox="1"/>
                  <p:nvPr/>
                </p:nvSpPr>
                <p:spPr>
                  <a:xfrm>
                    <a:off x="3975654" y="4729135"/>
                    <a:ext cx="583098" cy="45145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1</a:t>
                    </a:r>
                    <a:endParaRPr lang="en-US" dirty="0"/>
                  </a:p>
                </p:txBody>
              </p:sp>
            </p:grpSp>
            <p:grpSp>
              <p:nvGrpSpPr>
                <p:cNvPr id="66" name="Group 8"/>
                <p:cNvGrpSpPr/>
                <p:nvPr/>
              </p:nvGrpSpPr>
              <p:grpSpPr>
                <a:xfrm>
                  <a:off x="5850836" y="2749826"/>
                  <a:ext cx="612913" cy="768626"/>
                  <a:chOff x="3975654" y="1934818"/>
                  <a:chExt cx="612913" cy="768626"/>
                </a:xfrm>
              </p:grpSpPr>
              <p:sp>
                <p:nvSpPr>
                  <p:cNvPr id="71" name="Oval 70"/>
                  <p:cNvSpPr/>
                  <p:nvPr/>
                </p:nvSpPr>
                <p:spPr bwMode="auto">
                  <a:xfrm>
                    <a:off x="3975654" y="1934818"/>
                    <a:ext cx="569843" cy="76862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7500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2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ahoma" pitchFamily="34" charset="0"/>
                    </a:endParaRPr>
                  </a:p>
                </p:txBody>
              </p:sp>
              <p:sp>
                <p:nvSpPr>
                  <p:cNvPr id="72" name="TextBox 71"/>
                  <p:cNvSpPr txBox="1"/>
                  <p:nvPr/>
                </p:nvSpPr>
                <p:spPr>
                  <a:xfrm>
                    <a:off x="4081669" y="2093842"/>
                    <a:ext cx="506898" cy="45145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2</a:t>
                    </a:r>
                    <a:endParaRPr lang="en-US" dirty="0"/>
                  </a:p>
                </p:txBody>
              </p:sp>
            </p:grpSp>
            <p:grpSp>
              <p:nvGrpSpPr>
                <p:cNvPr id="67" name="Group 12"/>
                <p:cNvGrpSpPr/>
                <p:nvPr/>
              </p:nvGrpSpPr>
              <p:grpSpPr>
                <a:xfrm>
                  <a:off x="6599584" y="4002156"/>
                  <a:ext cx="569843" cy="768626"/>
                  <a:chOff x="3975654" y="1934818"/>
                  <a:chExt cx="569843" cy="768626"/>
                </a:xfrm>
              </p:grpSpPr>
              <p:sp>
                <p:nvSpPr>
                  <p:cNvPr id="69" name="Oval 68"/>
                  <p:cNvSpPr/>
                  <p:nvPr/>
                </p:nvSpPr>
                <p:spPr bwMode="auto">
                  <a:xfrm>
                    <a:off x="3975654" y="1934818"/>
                    <a:ext cx="569843" cy="76862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7500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2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ahoma" pitchFamily="34" charset="0"/>
                    </a:endParaRPr>
                  </a:p>
                </p:txBody>
              </p:sp>
              <p:sp>
                <p:nvSpPr>
                  <p:cNvPr id="70" name="TextBox 69"/>
                  <p:cNvSpPr txBox="1"/>
                  <p:nvPr/>
                </p:nvSpPr>
                <p:spPr>
                  <a:xfrm>
                    <a:off x="4081669" y="2093842"/>
                    <a:ext cx="440638" cy="45145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3</a:t>
                    </a:r>
                    <a:endParaRPr lang="en-US" dirty="0"/>
                  </a:p>
                </p:txBody>
              </p:sp>
            </p:grpSp>
            <p:cxnSp>
              <p:nvCxnSpPr>
                <p:cNvPr id="68" name="Straight Arrow Connector 67"/>
                <p:cNvCxnSpPr/>
                <p:nvPr/>
              </p:nvCxnSpPr>
              <p:spPr bwMode="auto">
                <a:xfrm rot="16200000" flipH="1">
                  <a:off x="6215352" y="3488008"/>
                  <a:ext cx="662448" cy="418695"/>
                </a:xfrm>
                <a:prstGeom prst="straightConnector1">
                  <a:avLst/>
                </a:prstGeom>
                <a:ln>
                  <a:headEnd type="none" w="med" len="med"/>
                  <a:tailEnd type="arrow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60" name="TextBox 59"/>
            <p:cNvSpPr txBox="1"/>
            <p:nvPr/>
          </p:nvSpPr>
          <p:spPr>
            <a:xfrm>
              <a:off x="4724400" y="4038600"/>
              <a:ext cx="1828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h=0 bf = 0</a:t>
              </a:r>
              <a:endParaRPr lang="en-US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477000" y="3059668"/>
              <a:ext cx="2133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h=1 bf = 0 – 0 = 0</a:t>
              </a:r>
              <a:endParaRPr lang="en-US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7162800" y="3974068"/>
              <a:ext cx="1600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h=0 bf = 0</a:t>
              </a:r>
              <a:endParaRPr lang="en-US" dirty="0"/>
            </a:p>
          </p:txBody>
        </p:sp>
      </p:grpSp>
      <p:sp>
        <p:nvSpPr>
          <p:cNvPr id="75" name="Slide Number Placeholder 7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8A18A-86E7-40E4-84A7-0672FD91712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6" name="Footer Placeholder 7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7772400" cy="457200"/>
          </a:xfrm>
        </p:spPr>
        <p:txBody>
          <a:bodyPr/>
          <a:lstStyle/>
          <a:p>
            <a:r>
              <a:rPr lang="en-US" dirty="0" smtClean="0"/>
              <a:t>Single Rotation</a:t>
            </a:r>
            <a:endParaRPr lang="en-US" sz="4800" dirty="0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8534400" cy="457200"/>
          </a:xfrm>
        </p:spPr>
        <p:txBody>
          <a:bodyPr/>
          <a:lstStyle/>
          <a:p>
            <a:pPr>
              <a:buFontTx/>
              <a:buNone/>
            </a:pPr>
            <a:endParaRPr lang="en-US" dirty="0"/>
          </a:p>
        </p:txBody>
      </p:sp>
      <p:sp>
        <p:nvSpPr>
          <p:cNvPr id="42015" name="Rectangle 31"/>
          <p:cNvSpPr>
            <a:spLocks noChangeArrowheads="1"/>
          </p:cNvSpPr>
          <p:nvPr/>
        </p:nvSpPr>
        <p:spPr bwMode="auto">
          <a:xfrm>
            <a:off x="381000" y="1371600"/>
            <a:ext cx="5562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/>
              <a:t>First insert 14 and 15:</a:t>
            </a:r>
          </a:p>
        </p:txBody>
      </p:sp>
      <p:sp>
        <p:nvSpPr>
          <p:cNvPr id="42017" name="Rectangle 33"/>
          <p:cNvSpPr>
            <a:spLocks noChangeArrowheads="1"/>
          </p:cNvSpPr>
          <p:nvPr/>
        </p:nvSpPr>
        <p:spPr bwMode="auto">
          <a:xfrm>
            <a:off x="4724400" y="1295400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/>
              <a:t>Now insert 16.</a:t>
            </a:r>
          </a:p>
        </p:txBody>
      </p:sp>
      <p:grpSp>
        <p:nvGrpSpPr>
          <p:cNvPr id="2" name="Group 46"/>
          <p:cNvGrpSpPr/>
          <p:nvPr/>
        </p:nvGrpSpPr>
        <p:grpSpPr>
          <a:xfrm>
            <a:off x="1444488" y="1828800"/>
            <a:ext cx="1984512" cy="1905000"/>
            <a:chOff x="1444488" y="1828800"/>
            <a:chExt cx="1654358" cy="1905000"/>
          </a:xfrm>
        </p:grpSpPr>
        <p:grpSp>
          <p:nvGrpSpPr>
            <p:cNvPr id="3" name="Group 10"/>
            <p:cNvGrpSpPr/>
            <p:nvPr/>
          </p:nvGrpSpPr>
          <p:grpSpPr>
            <a:xfrm>
              <a:off x="1444488" y="2196548"/>
              <a:ext cx="1374912" cy="1537252"/>
              <a:chOff x="5102088" y="1510748"/>
              <a:chExt cx="1374912" cy="2007704"/>
            </a:xfrm>
          </p:grpSpPr>
          <p:cxnSp>
            <p:nvCxnSpPr>
              <p:cNvPr id="12" name="Straight Arrow Connector 11"/>
              <p:cNvCxnSpPr/>
              <p:nvPr/>
            </p:nvCxnSpPr>
            <p:spPr bwMode="auto">
              <a:xfrm rot="16200000" flipH="1">
                <a:off x="5466604" y="2235678"/>
                <a:ext cx="662448" cy="418695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grpSp>
            <p:nvGrpSpPr>
              <p:cNvPr id="4" name="Group 20"/>
              <p:cNvGrpSpPr/>
              <p:nvPr/>
            </p:nvGrpSpPr>
            <p:grpSpPr>
              <a:xfrm>
                <a:off x="5102088" y="1510748"/>
                <a:ext cx="1374912" cy="2007704"/>
                <a:chOff x="5088837" y="1510748"/>
                <a:chExt cx="1374912" cy="2007704"/>
              </a:xfrm>
            </p:grpSpPr>
            <p:grpSp>
              <p:nvGrpSpPr>
                <p:cNvPr id="5" name="Group 5"/>
                <p:cNvGrpSpPr/>
                <p:nvPr/>
              </p:nvGrpSpPr>
              <p:grpSpPr>
                <a:xfrm>
                  <a:off x="5088837" y="1510748"/>
                  <a:ext cx="662610" cy="768626"/>
                  <a:chOff x="3975654" y="1934818"/>
                  <a:chExt cx="662610" cy="768626"/>
                </a:xfrm>
              </p:grpSpPr>
              <p:sp>
                <p:nvSpPr>
                  <p:cNvPr id="26" name="Oval 6"/>
                  <p:cNvSpPr/>
                  <p:nvPr/>
                </p:nvSpPr>
                <p:spPr bwMode="auto">
                  <a:xfrm>
                    <a:off x="3975654" y="1934818"/>
                    <a:ext cx="569843" cy="76862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7500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2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ahoma" pitchFamily="34" charset="0"/>
                    </a:endParaRPr>
                  </a:p>
                </p:txBody>
              </p:sp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4055166" y="2093843"/>
                    <a:ext cx="58309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14</a:t>
                    </a:r>
                    <a:endParaRPr lang="en-US" dirty="0"/>
                  </a:p>
                </p:txBody>
              </p:sp>
            </p:grpSp>
            <p:grpSp>
              <p:nvGrpSpPr>
                <p:cNvPr id="6" name="Group 8"/>
                <p:cNvGrpSpPr/>
                <p:nvPr/>
              </p:nvGrpSpPr>
              <p:grpSpPr>
                <a:xfrm>
                  <a:off x="5850836" y="2749826"/>
                  <a:ext cx="612913" cy="768626"/>
                  <a:chOff x="3975654" y="1934818"/>
                  <a:chExt cx="612913" cy="768626"/>
                </a:xfrm>
              </p:grpSpPr>
              <p:sp>
                <p:nvSpPr>
                  <p:cNvPr id="24" name="Oval 23"/>
                  <p:cNvSpPr/>
                  <p:nvPr/>
                </p:nvSpPr>
                <p:spPr bwMode="auto">
                  <a:xfrm>
                    <a:off x="3975654" y="1934818"/>
                    <a:ext cx="569843" cy="76862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7500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2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ahoma" pitchFamily="34" charset="0"/>
                    </a:endParaRPr>
                  </a:p>
                </p:txBody>
              </p:sp>
              <p:sp>
                <p:nvSpPr>
                  <p:cNvPr id="25" name="TextBox 24"/>
                  <p:cNvSpPr txBox="1"/>
                  <p:nvPr/>
                </p:nvSpPr>
                <p:spPr>
                  <a:xfrm>
                    <a:off x="4081669" y="2093842"/>
                    <a:ext cx="50689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15</a:t>
                    </a:r>
                    <a:endParaRPr lang="en-US" dirty="0"/>
                  </a:p>
                </p:txBody>
              </p:sp>
            </p:grpSp>
          </p:grpSp>
        </p:grpSp>
        <p:sp>
          <p:nvSpPr>
            <p:cNvPr id="45" name="TextBox 44"/>
            <p:cNvSpPr txBox="1"/>
            <p:nvPr/>
          </p:nvSpPr>
          <p:spPr>
            <a:xfrm>
              <a:off x="1524000" y="1828800"/>
              <a:ext cx="6220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1(1)</a:t>
              </a:r>
              <a:endParaRPr 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514600" y="2831068"/>
              <a:ext cx="5842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0(0)</a:t>
              </a:r>
              <a:endParaRPr lang="en-US" dirty="0"/>
            </a:p>
          </p:txBody>
        </p:sp>
      </p:grpSp>
      <p:grpSp>
        <p:nvGrpSpPr>
          <p:cNvPr id="7" name="Group 50"/>
          <p:cNvGrpSpPr/>
          <p:nvPr/>
        </p:nvGrpSpPr>
        <p:grpSpPr>
          <a:xfrm>
            <a:off x="5463210" y="1981200"/>
            <a:ext cx="2309190" cy="3048000"/>
            <a:chOff x="5463210" y="1981200"/>
            <a:chExt cx="2309190" cy="3048000"/>
          </a:xfrm>
        </p:grpSpPr>
        <p:grpSp>
          <p:nvGrpSpPr>
            <p:cNvPr id="8" name="Group 27"/>
            <p:cNvGrpSpPr/>
            <p:nvPr/>
          </p:nvGrpSpPr>
          <p:grpSpPr>
            <a:xfrm>
              <a:off x="5463210" y="2362200"/>
              <a:ext cx="2080590" cy="2667000"/>
              <a:chOff x="5102088" y="1510748"/>
              <a:chExt cx="2080590" cy="3260034"/>
            </a:xfrm>
          </p:grpSpPr>
          <p:cxnSp>
            <p:nvCxnSpPr>
              <p:cNvPr id="29" name="Straight Arrow Connector 28"/>
              <p:cNvCxnSpPr/>
              <p:nvPr/>
            </p:nvCxnSpPr>
            <p:spPr bwMode="auto">
              <a:xfrm rot="16200000" flipH="1">
                <a:off x="5466604" y="2235678"/>
                <a:ext cx="662448" cy="418695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grpSp>
            <p:nvGrpSpPr>
              <p:cNvPr id="9" name="Group 20"/>
              <p:cNvGrpSpPr/>
              <p:nvPr/>
            </p:nvGrpSpPr>
            <p:grpSpPr>
              <a:xfrm>
                <a:off x="5102088" y="1510748"/>
                <a:ext cx="2080590" cy="3260034"/>
                <a:chOff x="5088837" y="1510748"/>
                <a:chExt cx="2080590" cy="3260034"/>
              </a:xfrm>
            </p:grpSpPr>
            <p:grpSp>
              <p:nvGrpSpPr>
                <p:cNvPr id="10" name="Group 5"/>
                <p:cNvGrpSpPr/>
                <p:nvPr/>
              </p:nvGrpSpPr>
              <p:grpSpPr>
                <a:xfrm>
                  <a:off x="5088837" y="1510748"/>
                  <a:ext cx="662610" cy="768626"/>
                  <a:chOff x="3975654" y="1934818"/>
                  <a:chExt cx="662610" cy="768626"/>
                </a:xfrm>
              </p:grpSpPr>
              <p:sp>
                <p:nvSpPr>
                  <p:cNvPr id="43" name="Oval 6"/>
                  <p:cNvSpPr/>
                  <p:nvPr/>
                </p:nvSpPr>
                <p:spPr bwMode="auto">
                  <a:xfrm>
                    <a:off x="3975654" y="1934818"/>
                    <a:ext cx="569843" cy="76862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7500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2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ahoma" pitchFamily="34" charset="0"/>
                    </a:endParaRPr>
                  </a:p>
                </p:txBody>
              </p:sp>
              <p:sp>
                <p:nvSpPr>
                  <p:cNvPr id="44" name="TextBox 43"/>
                  <p:cNvSpPr txBox="1"/>
                  <p:nvPr/>
                </p:nvSpPr>
                <p:spPr>
                  <a:xfrm>
                    <a:off x="4055166" y="2093843"/>
                    <a:ext cx="58309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14</a:t>
                    </a:r>
                    <a:endParaRPr lang="en-US" dirty="0"/>
                  </a:p>
                </p:txBody>
              </p:sp>
            </p:grpSp>
            <p:grpSp>
              <p:nvGrpSpPr>
                <p:cNvPr id="11" name="Group 8"/>
                <p:cNvGrpSpPr/>
                <p:nvPr/>
              </p:nvGrpSpPr>
              <p:grpSpPr>
                <a:xfrm>
                  <a:off x="5850836" y="2749826"/>
                  <a:ext cx="612913" cy="768626"/>
                  <a:chOff x="3975654" y="1934818"/>
                  <a:chExt cx="612913" cy="768626"/>
                </a:xfrm>
              </p:grpSpPr>
              <p:sp>
                <p:nvSpPr>
                  <p:cNvPr id="41" name="Oval 40"/>
                  <p:cNvSpPr/>
                  <p:nvPr/>
                </p:nvSpPr>
                <p:spPr bwMode="auto">
                  <a:xfrm>
                    <a:off x="3975654" y="1934818"/>
                    <a:ext cx="569843" cy="76862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7500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2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ahoma" pitchFamily="34" charset="0"/>
                    </a:endParaRPr>
                  </a:p>
                </p:txBody>
              </p:sp>
              <p:sp>
                <p:nvSpPr>
                  <p:cNvPr id="42" name="TextBox 41"/>
                  <p:cNvSpPr txBox="1"/>
                  <p:nvPr/>
                </p:nvSpPr>
                <p:spPr>
                  <a:xfrm>
                    <a:off x="4081669" y="2093842"/>
                    <a:ext cx="50689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15</a:t>
                    </a:r>
                    <a:endParaRPr lang="en-US" dirty="0"/>
                  </a:p>
                </p:txBody>
              </p:sp>
            </p:grpSp>
            <p:grpSp>
              <p:nvGrpSpPr>
                <p:cNvPr id="13" name="Group 12"/>
                <p:cNvGrpSpPr/>
                <p:nvPr/>
              </p:nvGrpSpPr>
              <p:grpSpPr>
                <a:xfrm>
                  <a:off x="6599584" y="4002156"/>
                  <a:ext cx="569843" cy="768626"/>
                  <a:chOff x="3975654" y="1934818"/>
                  <a:chExt cx="569843" cy="768626"/>
                </a:xfrm>
              </p:grpSpPr>
              <p:sp>
                <p:nvSpPr>
                  <p:cNvPr id="39" name="Oval 38"/>
                  <p:cNvSpPr/>
                  <p:nvPr/>
                </p:nvSpPr>
                <p:spPr bwMode="auto">
                  <a:xfrm>
                    <a:off x="3975654" y="1934818"/>
                    <a:ext cx="569843" cy="76862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7500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2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ahoma" pitchFamily="34" charset="0"/>
                    </a:endParaRPr>
                  </a:p>
                </p:txBody>
              </p:sp>
              <p:sp>
                <p:nvSpPr>
                  <p:cNvPr id="40" name="TextBox 39"/>
                  <p:cNvSpPr txBox="1"/>
                  <p:nvPr/>
                </p:nvSpPr>
                <p:spPr>
                  <a:xfrm>
                    <a:off x="4081669" y="2093842"/>
                    <a:ext cx="44063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16</a:t>
                    </a:r>
                    <a:endParaRPr lang="en-US" dirty="0"/>
                  </a:p>
                </p:txBody>
              </p:sp>
            </p:grpSp>
            <p:cxnSp>
              <p:nvCxnSpPr>
                <p:cNvPr id="34" name="Straight Arrow Connector 33"/>
                <p:cNvCxnSpPr/>
                <p:nvPr/>
              </p:nvCxnSpPr>
              <p:spPr bwMode="auto">
                <a:xfrm rot="16200000" flipH="1">
                  <a:off x="6215352" y="3488008"/>
                  <a:ext cx="662448" cy="418695"/>
                </a:xfrm>
                <a:prstGeom prst="straightConnector1">
                  <a:avLst/>
                </a:prstGeom>
                <a:ln>
                  <a:headEnd type="none" w="med" len="med"/>
                  <a:tailEnd type="arrow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8" name="TextBox 47"/>
            <p:cNvSpPr txBox="1"/>
            <p:nvPr/>
          </p:nvSpPr>
          <p:spPr>
            <a:xfrm>
              <a:off x="5562600" y="1981200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2(2)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477000" y="3059668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1(1)</a:t>
              </a:r>
              <a:endParaRPr lang="en-US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162800" y="3974068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0(0)</a:t>
              </a:r>
              <a:endParaRPr lang="en-US" dirty="0"/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838200" y="48768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Height(Balancing Factor )</a:t>
            </a:r>
            <a:endParaRPr lang="en-US" dirty="0"/>
          </a:p>
        </p:txBody>
      </p:sp>
      <p:sp>
        <p:nvSpPr>
          <p:cNvPr id="38" name="Slide Number Placehold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8A18A-86E7-40E4-84A7-0672FD91712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7" name="Footer Placeholder 4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7772400" cy="457200"/>
          </a:xfrm>
        </p:spPr>
        <p:txBody>
          <a:bodyPr/>
          <a:lstStyle/>
          <a:p>
            <a:r>
              <a:rPr lang="en-US" dirty="0" smtClean="0"/>
              <a:t>Single Rotation – Left Rotation</a:t>
            </a:r>
            <a:endParaRPr lang="en-US" sz="4800" dirty="0"/>
          </a:p>
        </p:txBody>
      </p:sp>
      <p:sp>
        <p:nvSpPr>
          <p:cNvPr id="42015" name="Rectangle 31"/>
          <p:cNvSpPr>
            <a:spLocks noChangeArrowheads="1"/>
          </p:cNvSpPr>
          <p:nvPr/>
        </p:nvSpPr>
        <p:spPr bwMode="auto">
          <a:xfrm>
            <a:off x="4800600" y="1371600"/>
            <a:ext cx="5562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 smtClean="0"/>
              <a:t>After Rotation</a:t>
            </a:r>
            <a:endParaRPr lang="en-US" sz="2000" dirty="0"/>
          </a:p>
        </p:txBody>
      </p:sp>
      <p:sp>
        <p:nvSpPr>
          <p:cNvPr id="42017" name="Rectangle 33"/>
          <p:cNvSpPr>
            <a:spLocks noChangeArrowheads="1"/>
          </p:cNvSpPr>
          <p:nvPr/>
        </p:nvSpPr>
        <p:spPr bwMode="auto">
          <a:xfrm>
            <a:off x="457200" y="1371600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 smtClean="0"/>
              <a:t>Before Rotation</a:t>
            </a:r>
            <a:endParaRPr lang="en-US" sz="2000" dirty="0"/>
          </a:p>
        </p:txBody>
      </p:sp>
      <p:grpSp>
        <p:nvGrpSpPr>
          <p:cNvPr id="7" name="Group 50"/>
          <p:cNvGrpSpPr/>
          <p:nvPr/>
        </p:nvGrpSpPr>
        <p:grpSpPr>
          <a:xfrm>
            <a:off x="815010" y="1981200"/>
            <a:ext cx="2385390" cy="3048000"/>
            <a:chOff x="5463210" y="1981200"/>
            <a:chExt cx="2385390" cy="3048000"/>
          </a:xfrm>
        </p:grpSpPr>
        <p:grpSp>
          <p:nvGrpSpPr>
            <p:cNvPr id="8" name="Group 27"/>
            <p:cNvGrpSpPr/>
            <p:nvPr/>
          </p:nvGrpSpPr>
          <p:grpSpPr>
            <a:xfrm>
              <a:off x="5463210" y="2362200"/>
              <a:ext cx="2080590" cy="2667000"/>
              <a:chOff x="5102088" y="1510748"/>
              <a:chExt cx="2080590" cy="3260034"/>
            </a:xfrm>
          </p:grpSpPr>
          <p:cxnSp>
            <p:nvCxnSpPr>
              <p:cNvPr id="29" name="Straight Arrow Connector 28"/>
              <p:cNvCxnSpPr/>
              <p:nvPr/>
            </p:nvCxnSpPr>
            <p:spPr bwMode="auto">
              <a:xfrm rot="16200000" flipH="1">
                <a:off x="5466604" y="2235678"/>
                <a:ext cx="662448" cy="418695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grpSp>
            <p:nvGrpSpPr>
              <p:cNvPr id="9" name="Group 20"/>
              <p:cNvGrpSpPr/>
              <p:nvPr/>
            </p:nvGrpSpPr>
            <p:grpSpPr>
              <a:xfrm>
                <a:off x="5102088" y="1510748"/>
                <a:ext cx="2080590" cy="3260034"/>
                <a:chOff x="5088837" y="1510748"/>
                <a:chExt cx="2080590" cy="3260034"/>
              </a:xfrm>
            </p:grpSpPr>
            <p:grpSp>
              <p:nvGrpSpPr>
                <p:cNvPr id="10" name="Group 5"/>
                <p:cNvGrpSpPr/>
                <p:nvPr/>
              </p:nvGrpSpPr>
              <p:grpSpPr>
                <a:xfrm>
                  <a:off x="5088837" y="1510748"/>
                  <a:ext cx="662610" cy="768626"/>
                  <a:chOff x="3975654" y="1934818"/>
                  <a:chExt cx="662610" cy="768626"/>
                </a:xfrm>
              </p:grpSpPr>
              <p:sp>
                <p:nvSpPr>
                  <p:cNvPr id="43" name="Oval 6"/>
                  <p:cNvSpPr/>
                  <p:nvPr/>
                </p:nvSpPr>
                <p:spPr bwMode="auto">
                  <a:xfrm>
                    <a:off x="3975654" y="1934818"/>
                    <a:ext cx="569843" cy="76862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7500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2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ahoma" pitchFamily="34" charset="0"/>
                    </a:endParaRPr>
                  </a:p>
                </p:txBody>
              </p:sp>
              <p:sp>
                <p:nvSpPr>
                  <p:cNvPr id="44" name="TextBox 43"/>
                  <p:cNvSpPr txBox="1"/>
                  <p:nvPr/>
                </p:nvSpPr>
                <p:spPr>
                  <a:xfrm>
                    <a:off x="4055166" y="2093843"/>
                    <a:ext cx="58309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14</a:t>
                    </a:r>
                    <a:endParaRPr lang="en-US" dirty="0"/>
                  </a:p>
                </p:txBody>
              </p:sp>
            </p:grpSp>
            <p:grpSp>
              <p:nvGrpSpPr>
                <p:cNvPr id="11" name="Group 8"/>
                <p:cNvGrpSpPr/>
                <p:nvPr/>
              </p:nvGrpSpPr>
              <p:grpSpPr>
                <a:xfrm>
                  <a:off x="5850836" y="2749826"/>
                  <a:ext cx="612913" cy="768626"/>
                  <a:chOff x="3975654" y="1934818"/>
                  <a:chExt cx="612913" cy="768626"/>
                </a:xfrm>
              </p:grpSpPr>
              <p:sp>
                <p:nvSpPr>
                  <p:cNvPr id="41" name="Oval 40"/>
                  <p:cNvSpPr/>
                  <p:nvPr/>
                </p:nvSpPr>
                <p:spPr bwMode="auto">
                  <a:xfrm>
                    <a:off x="3975654" y="1934818"/>
                    <a:ext cx="569843" cy="76862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7500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2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ahoma" pitchFamily="34" charset="0"/>
                    </a:endParaRPr>
                  </a:p>
                </p:txBody>
              </p:sp>
              <p:sp>
                <p:nvSpPr>
                  <p:cNvPr id="42" name="TextBox 41"/>
                  <p:cNvSpPr txBox="1"/>
                  <p:nvPr/>
                </p:nvSpPr>
                <p:spPr>
                  <a:xfrm>
                    <a:off x="4081669" y="2093842"/>
                    <a:ext cx="50689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15</a:t>
                    </a:r>
                    <a:endParaRPr lang="en-US" dirty="0"/>
                  </a:p>
                </p:txBody>
              </p:sp>
            </p:grpSp>
            <p:grpSp>
              <p:nvGrpSpPr>
                <p:cNvPr id="13" name="Group 12"/>
                <p:cNvGrpSpPr/>
                <p:nvPr/>
              </p:nvGrpSpPr>
              <p:grpSpPr>
                <a:xfrm>
                  <a:off x="6599584" y="4002156"/>
                  <a:ext cx="569843" cy="768626"/>
                  <a:chOff x="3975654" y="1934818"/>
                  <a:chExt cx="569843" cy="768626"/>
                </a:xfrm>
              </p:grpSpPr>
              <p:sp>
                <p:nvSpPr>
                  <p:cNvPr id="39" name="Oval 38"/>
                  <p:cNvSpPr/>
                  <p:nvPr/>
                </p:nvSpPr>
                <p:spPr bwMode="auto">
                  <a:xfrm>
                    <a:off x="3975654" y="1934818"/>
                    <a:ext cx="569843" cy="76862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7500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2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ahoma" pitchFamily="34" charset="0"/>
                    </a:endParaRPr>
                  </a:p>
                </p:txBody>
              </p:sp>
              <p:sp>
                <p:nvSpPr>
                  <p:cNvPr id="40" name="TextBox 39"/>
                  <p:cNvSpPr txBox="1"/>
                  <p:nvPr/>
                </p:nvSpPr>
                <p:spPr>
                  <a:xfrm>
                    <a:off x="4081669" y="2093842"/>
                    <a:ext cx="44063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16</a:t>
                    </a:r>
                    <a:endParaRPr lang="en-US" dirty="0"/>
                  </a:p>
                </p:txBody>
              </p:sp>
            </p:grpSp>
            <p:cxnSp>
              <p:nvCxnSpPr>
                <p:cNvPr id="34" name="Straight Arrow Connector 33"/>
                <p:cNvCxnSpPr/>
                <p:nvPr/>
              </p:nvCxnSpPr>
              <p:spPr bwMode="auto">
                <a:xfrm rot="16200000" flipH="1">
                  <a:off x="6215352" y="3488008"/>
                  <a:ext cx="662448" cy="418695"/>
                </a:xfrm>
                <a:prstGeom prst="straightConnector1">
                  <a:avLst/>
                </a:prstGeom>
                <a:ln>
                  <a:headEnd type="none" w="med" len="med"/>
                  <a:tailEnd type="arrow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8" name="TextBox 47"/>
            <p:cNvSpPr txBox="1"/>
            <p:nvPr/>
          </p:nvSpPr>
          <p:spPr>
            <a:xfrm>
              <a:off x="5562600" y="1981200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2(2)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477000" y="3059668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1(1)</a:t>
              </a:r>
              <a:endParaRPr lang="en-US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162800" y="3974068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0(0)</a:t>
              </a:r>
              <a:endParaRPr lang="en-US" dirty="0"/>
            </a:p>
          </p:txBody>
        </p:sp>
      </p:grpSp>
      <p:grpSp>
        <p:nvGrpSpPr>
          <p:cNvPr id="35" name="Group 50"/>
          <p:cNvGrpSpPr/>
          <p:nvPr/>
        </p:nvGrpSpPr>
        <p:grpSpPr>
          <a:xfrm>
            <a:off x="5463210" y="2362200"/>
            <a:ext cx="2461590" cy="1981200"/>
            <a:chOff x="5387010" y="3059668"/>
            <a:chExt cx="2461590" cy="1981200"/>
          </a:xfrm>
        </p:grpSpPr>
        <p:grpSp>
          <p:nvGrpSpPr>
            <p:cNvPr id="36" name="Group 27"/>
            <p:cNvGrpSpPr/>
            <p:nvPr/>
          </p:nvGrpSpPr>
          <p:grpSpPr>
            <a:xfrm>
              <a:off x="5387010" y="3375877"/>
              <a:ext cx="2156790" cy="1664991"/>
              <a:chOff x="5025888" y="2749826"/>
              <a:chExt cx="2156790" cy="2035218"/>
            </a:xfrm>
          </p:grpSpPr>
          <p:cxnSp>
            <p:nvCxnSpPr>
              <p:cNvPr id="51" name="Straight Arrow Connector 50"/>
              <p:cNvCxnSpPr/>
              <p:nvPr/>
            </p:nvCxnSpPr>
            <p:spPr bwMode="auto">
              <a:xfrm rot="5400000">
                <a:off x="5337702" y="3442810"/>
                <a:ext cx="700962" cy="562590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grpSp>
            <p:nvGrpSpPr>
              <p:cNvPr id="52" name="Group 20"/>
              <p:cNvGrpSpPr/>
              <p:nvPr/>
            </p:nvGrpSpPr>
            <p:grpSpPr>
              <a:xfrm>
                <a:off x="5025888" y="2749826"/>
                <a:ext cx="2156790" cy="2035218"/>
                <a:chOff x="5012637" y="2749826"/>
                <a:chExt cx="2156790" cy="2035218"/>
              </a:xfrm>
            </p:grpSpPr>
            <p:grpSp>
              <p:nvGrpSpPr>
                <p:cNvPr id="53" name="Group 5"/>
                <p:cNvGrpSpPr/>
                <p:nvPr/>
              </p:nvGrpSpPr>
              <p:grpSpPr>
                <a:xfrm>
                  <a:off x="5012637" y="4039893"/>
                  <a:ext cx="659298" cy="745151"/>
                  <a:chOff x="3899454" y="4463963"/>
                  <a:chExt cx="659298" cy="745151"/>
                </a:xfrm>
              </p:grpSpPr>
              <p:sp>
                <p:nvSpPr>
                  <p:cNvPr id="61" name="Oval 6"/>
                  <p:cNvSpPr/>
                  <p:nvPr/>
                </p:nvSpPr>
                <p:spPr bwMode="auto">
                  <a:xfrm>
                    <a:off x="3899454" y="4463963"/>
                    <a:ext cx="569843" cy="745151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7500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2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ahoma" pitchFamily="34" charset="0"/>
                    </a:endParaRPr>
                  </a:p>
                </p:txBody>
              </p:sp>
              <p:sp>
                <p:nvSpPr>
                  <p:cNvPr id="62" name="TextBox 61"/>
                  <p:cNvSpPr txBox="1"/>
                  <p:nvPr/>
                </p:nvSpPr>
                <p:spPr>
                  <a:xfrm>
                    <a:off x="3975654" y="4729134"/>
                    <a:ext cx="583098" cy="36933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14</a:t>
                    </a:r>
                    <a:endParaRPr lang="en-US" dirty="0"/>
                  </a:p>
                </p:txBody>
              </p:sp>
            </p:grpSp>
            <p:grpSp>
              <p:nvGrpSpPr>
                <p:cNvPr id="54" name="Group 8"/>
                <p:cNvGrpSpPr/>
                <p:nvPr/>
              </p:nvGrpSpPr>
              <p:grpSpPr>
                <a:xfrm>
                  <a:off x="5850836" y="2749826"/>
                  <a:ext cx="612913" cy="768626"/>
                  <a:chOff x="3975654" y="1934818"/>
                  <a:chExt cx="612913" cy="768626"/>
                </a:xfrm>
              </p:grpSpPr>
              <p:sp>
                <p:nvSpPr>
                  <p:cNvPr id="59" name="Oval 58"/>
                  <p:cNvSpPr/>
                  <p:nvPr/>
                </p:nvSpPr>
                <p:spPr bwMode="auto">
                  <a:xfrm>
                    <a:off x="3975654" y="1934818"/>
                    <a:ext cx="569843" cy="76862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7500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2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ahoma" pitchFamily="34" charset="0"/>
                    </a:endParaRPr>
                  </a:p>
                </p:txBody>
              </p:sp>
              <p:sp>
                <p:nvSpPr>
                  <p:cNvPr id="60" name="TextBox 59"/>
                  <p:cNvSpPr txBox="1"/>
                  <p:nvPr/>
                </p:nvSpPr>
                <p:spPr>
                  <a:xfrm>
                    <a:off x="4081669" y="2093842"/>
                    <a:ext cx="50689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15</a:t>
                    </a:r>
                    <a:endParaRPr lang="en-US" dirty="0"/>
                  </a:p>
                </p:txBody>
              </p:sp>
            </p:grpSp>
            <p:grpSp>
              <p:nvGrpSpPr>
                <p:cNvPr id="55" name="Group 12"/>
                <p:cNvGrpSpPr/>
                <p:nvPr/>
              </p:nvGrpSpPr>
              <p:grpSpPr>
                <a:xfrm>
                  <a:off x="6599584" y="4002156"/>
                  <a:ext cx="569843" cy="768626"/>
                  <a:chOff x="3975654" y="1934818"/>
                  <a:chExt cx="569843" cy="768626"/>
                </a:xfrm>
              </p:grpSpPr>
              <p:sp>
                <p:nvSpPr>
                  <p:cNvPr id="57" name="Oval 56"/>
                  <p:cNvSpPr/>
                  <p:nvPr/>
                </p:nvSpPr>
                <p:spPr bwMode="auto">
                  <a:xfrm>
                    <a:off x="3975654" y="1934818"/>
                    <a:ext cx="569843" cy="768626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7500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2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ahoma" pitchFamily="34" charset="0"/>
                    </a:endParaRPr>
                  </a:p>
                </p:txBody>
              </p:sp>
              <p:sp>
                <p:nvSpPr>
                  <p:cNvPr id="58" name="TextBox 57"/>
                  <p:cNvSpPr txBox="1"/>
                  <p:nvPr/>
                </p:nvSpPr>
                <p:spPr>
                  <a:xfrm>
                    <a:off x="4081669" y="2093842"/>
                    <a:ext cx="44063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16</a:t>
                    </a:r>
                    <a:endParaRPr lang="en-US" dirty="0"/>
                  </a:p>
                </p:txBody>
              </p:sp>
            </p:grpSp>
            <p:cxnSp>
              <p:nvCxnSpPr>
                <p:cNvPr id="56" name="Straight Arrow Connector 55"/>
                <p:cNvCxnSpPr/>
                <p:nvPr/>
              </p:nvCxnSpPr>
              <p:spPr bwMode="auto">
                <a:xfrm rot="16200000" flipH="1">
                  <a:off x="6215352" y="3488008"/>
                  <a:ext cx="662448" cy="418695"/>
                </a:xfrm>
                <a:prstGeom prst="straightConnector1">
                  <a:avLst/>
                </a:prstGeom>
                <a:ln>
                  <a:headEnd type="none" w="med" len="med"/>
                  <a:tailEnd type="arrow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7" name="TextBox 36"/>
            <p:cNvSpPr txBox="1"/>
            <p:nvPr/>
          </p:nvSpPr>
          <p:spPr>
            <a:xfrm>
              <a:off x="5387010" y="4038600"/>
              <a:ext cx="7089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0(0)</a:t>
              </a:r>
              <a:endParaRPr lang="en-US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477000" y="3059668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1(0)</a:t>
              </a:r>
              <a:endParaRPr lang="en-US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7162800" y="3974068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0(0)</a:t>
              </a:r>
              <a:endParaRPr lang="en-US" dirty="0"/>
            </a:p>
          </p:txBody>
        </p:sp>
      </p:grpSp>
      <p:sp>
        <p:nvSpPr>
          <p:cNvPr id="64" name="Right Arrow 63"/>
          <p:cNvSpPr/>
          <p:nvPr/>
        </p:nvSpPr>
        <p:spPr bwMode="auto">
          <a:xfrm>
            <a:off x="3429000" y="2971800"/>
            <a:ext cx="1524000" cy="685800"/>
          </a:xfrm>
          <a:prstGeom prst="rightArrow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7500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276600" y="2590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Left Rotation</a:t>
            </a:r>
            <a:endParaRPr lang="en-US" dirty="0"/>
          </a:p>
        </p:txBody>
      </p:sp>
      <p:sp>
        <p:nvSpPr>
          <p:cNvPr id="67" name="Curved Left Arrow 66"/>
          <p:cNvSpPr/>
          <p:nvPr/>
        </p:nvSpPr>
        <p:spPr bwMode="auto">
          <a:xfrm flipV="1">
            <a:off x="838200" y="3657600"/>
            <a:ext cx="685800" cy="685800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FFFF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7500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68" name="Slide Number Placeholder 6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8A18A-86E7-40E4-84A7-0672FD91712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9" name="Footer Placeholder 6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15" grpId="0"/>
      <p:bldP spid="64" grpId="0" animBg="1"/>
      <p:bldP spid="6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7772400" cy="457200"/>
          </a:xfrm>
        </p:spPr>
        <p:txBody>
          <a:bodyPr/>
          <a:lstStyle/>
          <a:p>
            <a:r>
              <a:rPr lang="en-US" dirty="0" smtClean="0"/>
              <a:t>Single Rotation – Right Rotation</a:t>
            </a:r>
            <a:endParaRPr lang="en-US" sz="4800" dirty="0"/>
          </a:p>
        </p:txBody>
      </p:sp>
      <p:sp>
        <p:nvSpPr>
          <p:cNvPr id="42015" name="Rectangle 31"/>
          <p:cNvSpPr>
            <a:spLocks noChangeArrowheads="1"/>
          </p:cNvSpPr>
          <p:nvPr/>
        </p:nvSpPr>
        <p:spPr bwMode="auto">
          <a:xfrm>
            <a:off x="4800600" y="1371600"/>
            <a:ext cx="5562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 smtClean="0"/>
              <a:t>After Rotation</a:t>
            </a:r>
            <a:endParaRPr lang="en-US" sz="2000" dirty="0"/>
          </a:p>
        </p:txBody>
      </p:sp>
      <p:sp>
        <p:nvSpPr>
          <p:cNvPr id="64" name="Right Arrow 63"/>
          <p:cNvSpPr/>
          <p:nvPr/>
        </p:nvSpPr>
        <p:spPr bwMode="auto">
          <a:xfrm>
            <a:off x="3048000" y="4114800"/>
            <a:ext cx="1524000" cy="685800"/>
          </a:xfrm>
          <a:prstGeom prst="rightArrow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7500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048000" y="38100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Right Rotation</a:t>
            </a:r>
            <a:endParaRPr lang="en-US" dirty="0"/>
          </a:p>
        </p:txBody>
      </p:sp>
      <p:sp>
        <p:nvSpPr>
          <p:cNvPr id="67" name="Curved Left Arrow 66"/>
          <p:cNvSpPr/>
          <p:nvPr/>
        </p:nvSpPr>
        <p:spPr bwMode="auto">
          <a:xfrm flipH="1" flipV="1">
            <a:off x="1676400" y="3657600"/>
            <a:ext cx="609600" cy="762000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FFFF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7500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6781800" y="3886200"/>
            <a:ext cx="990600" cy="978932"/>
            <a:chOff x="76200" y="4278868"/>
            <a:chExt cx="990600" cy="978932"/>
          </a:xfrm>
        </p:grpSpPr>
        <p:sp>
          <p:nvSpPr>
            <p:cNvPr id="73" name="Oval 6"/>
            <p:cNvSpPr/>
            <p:nvPr/>
          </p:nvSpPr>
          <p:spPr bwMode="auto">
            <a:xfrm>
              <a:off x="76200" y="4648200"/>
              <a:ext cx="569843" cy="60960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7500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76200" y="4800600"/>
              <a:ext cx="5830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14</a:t>
              </a:r>
              <a:endParaRPr lang="en-US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381000" y="4278868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0(0)</a:t>
              </a:r>
              <a:endParaRPr lang="en-US" dirty="0"/>
            </a:p>
          </p:txBody>
        </p:sp>
      </p:grpSp>
      <p:grpSp>
        <p:nvGrpSpPr>
          <p:cNvPr id="141" name="Group 140"/>
          <p:cNvGrpSpPr/>
          <p:nvPr/>
        </p:nvGrpSpPr>
        <p:grpSpPr>
          <a:xfrm>
            <a:off x="152400" y="1600200"/>
            <a:ext cx="3810000" cy="4114800"/>
            <a:chOff x="76200" y="1066800"/>
            <a:chExt cx="3810000" cy="4114800"/>
          </a:xfrm>
        </p:grpSpPr>
        <p:grpSp>
          <p:nvGrpSpPr>
            <p:cNvPr id="76" name="Group 75"/>
            <p:cNvGrpSpPr/>
            <p:nvPr/>
          </p:nvGrpSpPr>
          <p:grpSpPr>
            <a:xfrm>
              <a:off x="762000" y="3200400"/>
              <a:ext cx="685800" cy="905385"/>
              <a:chOff x="762000" y="3200400"/>
              <a:chExt cx="685800" cy="905385"/>
            </a:xfrm>
          </p:grpSpPr>
          <p:sp>
            <p:nvSpPr>
              <p:cNvPr id="52" name="TextBox 51"/>
              <p:cNvSpPr txBox="1"/>
              <p:nvPr/>
            </p:nvSpPr>
            <p:spPr>
              <a:xfrm>
                <a:off x="838200" y="3736453"/>
                <a:ext cx="5830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13</a:t>
                </a:r>
                <a:endParaRPr lang="en-US" dirty="0"/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762000" y="3200400"/>
                <a:ext cx="685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1(-1)</a:t>
                </a:r>
                <a:endParaRPr lang="en-US" dirty="0"/>
              </a:p>
            </p:txBody>
          </p:sp>
        </p:grpSp>
        <p:grpSp>
          <p:nvGrpSpPr>
            <p:cNvPr id="110" name="Group 109"/>
            <p:cNvGrpSpPr/>
            <p:nvPr/>
          </p:nvGrpSpPr>
          <p:grpSpPr>
            <a:xfrm>
              <a:off x="76200" y="1066800"/>
              <a:ext cx="3810000" cy="4114800"/>
              <a:chOff x="76200" y="1143000"/>
              <a:chExt cx="3810000" cy="4114800"/>
            </a:xfrm>
          </p:grpSpPr>
          <p:cxnSp>
            <p:nvCxnSpPr>
              <p:cNvPr id="55" name="Straight Arrow Connector 54"/>
              <p:cNvCxnSpPr>
                <a:endCxn id="46" idx="0"/>
              </p:cNvCxnSpPr>
              <p:nvPr/>
            </p:nvCxnSpPr>
            <p:spPr bwMode="auto">
              <a:xfrm rot="5400000">
                <a:off x="342900" y="4133022"/>
                <a:ext cx="533400" cy="496956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grpSp>
            <p:nvGrpSpPr>
              <p:cNvPr id="109" name="Group 108"/>
              <p:cNvGrpSpPr/>
              <p:nvPr/>
            </p:nvGrpSpPr>
            <p:grpSpPr>
              <a:xfrm>
                <a:off x="76200" y="1143000"/>
                <a:ext cx="3810000" cy="4114800"/>
                <a:chOff x="76200" y="1143000"/>
                <a:chExt cx="3810000" cy="4114800"/>
              </a:xfrm>
            </p:grpSpPr>
            <p:grpSp>
              <p:nvGrpSpPr>
                <p:cNvPr id="78" name="Group 77"/>
                <p:cNvGrpSpPr/>
                <p:nvPr/>
              </p:nvGrpSpPr>
              <p:grpSpPr>
                <a:xfrm>
                  <a:off x="76200" y="1143000"/>
                  <a:ext cx="3810000" cy="4114800"/>
                  <a:chOff x="76200" y="1143000"/>
                  <a:chExt cx="3810000" cy="4114800"/>
                </a:xfrm>
              </p:grpSpPr>
              <p:grpSp>
                <p:nvGrpSpPr>
                  <p:cNvPr id="8" name="Group 50"/>
                  <p:cNvGrpSpPr/>
                  <p:nvPr/>
                </p:nvGrpSpPr>
                <p:grpSpPr>
                  <a:xfrm>
                    <a:off x="1500810" y="1143000"/>
                    <a:ext cx="2385390" cy="1981200"/>
                    <a:chOff x="5387010" y="3059668"/>
                    <a:chExt cx="2385390" cy="1981200"/>
                  </a:xfrm>
                </p:grpSpPr>
                <p:grpSp>
                  <p:nvGrpSpPr>
                    <p:cNvPr id="9" name="Group 27"/>
                    <p:cNvGrpSpPr/>
                    <p:nvPr/>
                  </p:nvGrpSpPr>
                  <p:grpSpPr>
                    <a:xfrm>
                      <a:off x="5387010" y="3375877"/>
                      <a:ext cx="2156790" cy="1664991"/>
                      <a:chOff x="5025888" y="2749826"/>
                      <a:chExt cx="2156790" cy="2035218"/>
                    </a:xfrm>
                  </p:grpSpPr>
                  <p:cxnSp>
                    <p:nvCxnSpPr>
                      <p:cNvPr id="51" name="Straight Arrow Connector 50"/>
                      <p:cNvCxnSpPr/>
                      <p:nvPr/>
                    </p:nvCxnSpPr>
                    <p:spPr bwMode="auto">
                      <a:xfrm rot="5400000">
                        <a:off x="5337702" y="3442810"/>
                        <a:ext cx="700962" cy="562590"/>
                      </a:xfrm>
                      <a:prstGeom prst="straightConnector1">
                        <a:avLst/>
                      </a:prstGeom>
                      <a:ln>
                        <a:headEnd type="none" w="med" len="med"/>
                        <a:tailEnd type="arrow"/>
                      </a:ln>
                    </p:spPr>
                    <p:style>
                      <a:lnRef idx="1">
                        <a:schemeClr val="accent2"/>
                      </a:lnRef>
                      <a:fillRef idx="0">
                        <a:schemeClr val="accent2"/>
                      </a:fillRef>
                      <a:effectRef idx="0">
                        <a:schemeClr val="accent2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10" name="Group 20"/>
                      <p:cNvGrpSpPr/>
                      <p:nvPr/>
                    </p:nvGrpSpPr>
                    <p:grpSpPr>
                      <a:xfrm>
                        <a:off x="5025888" y="2749826"/>
                        <a:ext cx="2156790" cy="2035218"/>
                        <a:chOff x="5012637" y="2749826"/>
                        <a:chExt cx="2156790" cy="2035218"/>
                      </a:xfrm>
                    </p:grpSpPr>
                    <p:grpSp>
                      <p:nvGrpSpPr>
                        <p:cNvPr id="11" name="Group 5"/>
                        <p:cNvGrpSpPr/>
                        <p:nvPr/>
                      </p:nvGrpSpPr>
                      <p:grpSpPr>
                        <a:xfrm>
                          <a:off x="5012637" y="4039893"/>
                          <a:ext cx="659298" cy="745151"/>
                          <a:chOff x="3899454" y="4463963"/>
                          <a:chExt cx="659298" cy="745151"/>
                        </a:xfrm>
                      </p:grpSpPr>
                      <p:sp>
                        <p:nvSpPr>
                          <p:cNvPr id="61" name="Oval 6"/>
                          <p:cNvSpPr/>
                          <p:nvPr/>
                        </p:nvSpPr>
                        <p:spPr bwMode="auto">
                          <a:xfrm>
                            <a:off x="3899454" y="4463963"/>
                            <a:ext cx="569843" cy="745151"/>
                          </a:xfrm>
                          <a:prstGeom prst="ellipse">
                            <a:avLst/>
                          </a:prstGeom>
                          <a:solidFill>
                            <a:schemeClr val="accent2"/>
                          </a:solidFill>
                          <a:ln w="9525" cap="flat" cmpd="sng" algn="ctr">
                            <a:noFill/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 vert="horz" wrap="square" lIns="91440" tIns="45720" rIns="91440" bIns="45720" numCol="1" rtlCol="0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pPr marL="0" marR="0" indent="0" algn="l" defTabSz="914400" rtl="0" eaLnBrk="1" fontAlgn="base" latinLnBrk="0" hangingPunct="1">
                              <a:lnSpc>
                                <a:spcPct val="100000"/>
                              </a:lnSpc>
                              <a:spcBef>
                                <a:spcPct val="20000"/>
                              </a:spcBef>
                              <a:spcAft>
                                <a:spcPct val="7500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</a:pPr>
                            <a:endParaRPr kumimoji="0" lang="en-US" sz="24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ahoma" pitchFamily="34" charset="0"/>
                            </a:endParaRPr>
                          </a:p>
                        </p:txBody>
                      </p:sp>
                      <p:sp>
                        <p:nvSpPr>
                          <p:cNvPr id="62" name="TextBox 61"/>
                          <p:cNvSpPr txBox="1"/>
                          <p:nvPr/>
                        </p:nvSpPr>
                        <p:spPr>
                          <a:xfrm>
                            <a:off x="3975654" y="4729134"/>
                            <a:ext cx="583098" cy="369333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 smtClean="0"/>
                              <a:t>14</a:t>
                            </a:r>
                            <a:endParaRPr lang="en-US" dirty="0"/>
                          </a:p>
                        </p:txBody>
                      </p:sp>
                    </p:grpSp>
                    <p:grpSp>
                      <p:nvGrpSpPr>
                        <p:cNvPr id="12" name="Group 8"/>
                        <p:cNvGrpSpPr/>
                        <p:nvPr/>
                      </p:nvGrpSpPr>
                      <p:grpSpPr>
                        <a:xfrm>
                          <a:off x="5850836" y="2749826"/>
                          <a:ext cx="612913" cy="768626"/>
                          <a:chOff x="3975654" y="1934818"/>
                          <a:chExt cx="612913" cy="768626"/>
                        </a:xfrm>
                      </p:grpSpPr>
                      <p:sp>
                        <p:nvSpPr>
                          <p:cNvPr id="59" name="Oval 58"/>
                          <p:cNvSpPr/>
                          <p:nvPr/>
                        </p:nvSpPr>
                        <p:spPr bwMode="auto">
                          <a:xfrm>
                            <a:off x="3975654" y="1934818"/>
                            <a:ext cx="569843" cy="768626"/>
                          </a:xfrm>
                          <a:prstGeom prst="ellipse">
                            <a:avLst/>
                          </a:prstGeom>
                          <a:solidFill>
                            <a:schemeClr val="accent2"/>
                          </a:solidFill>
                          <a:ln w="9525" cap="flat" cmpd="sng" algn="ctr">
                            <a:noFill/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 vert="horz" wrap="square" lIns="91440" tIns="45720" rIns="91440" bIns="45720" numCol="1" rtlCol="0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pPr marL="0" marR="0" indent="0" algn="l" defTabSz="914400" rtl="0" eaLnBrk="1" fontAlgn="base" latinLnBrk="0" hangingPunct="1">
                              <a:lnSpc>
                                <a:spcPct val="100000"/>
                              </a:lnSpc>
                              <a:spcBef>
                                <a:spcPct val="20000"/>
                              </a:spcBef>
                              <a:spcAft>
                                <a:spcPct val="7500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</a:pPr>
                            <a:endParaRPr kumimoji="0" lang="en-US" sz="24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ahoma" pitchFamily="34" charset="0"/>
                            </a:endParaRPr>
                          </a:p>
                        </p:txBody>
                      </p:sp>
                      <p:sp>
                        <p:nvSpPr>
                          <p:cNvPr id="60" name="TextBox 59"/>
                          <p:cNvSpPr txBox="1"/>
                          <p:nvPr/>
                        </p:nvSpPr>
                        <p:spPr>
                          <a:xfrm>
                            <a:off x="4081669" y="2093842"/>
                            <a:ext cx="506898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 smtClean="0"/>
                              <a:t>15</a:t>
                            </a:r>
                            <a:endParaRPr lang="en-US" dirty="0"/>
                          </a:p>
                        </p:txBody>
                      </p:sp>
                    </p:grpSp>
                    <p:grpSp>
                      <p:nvGrpSpPr>
                        <p:cNvPr id="13" name="Group 12"/>
                        <p:cNvGrpSpPr/>
                        <p:nvPr/>
                      </p:nvGrpSpPr>
                      <p:grpSpPr>
                        <a:xfrm>
                          <a:off x="6599584" y="4002156"/>
                          <a:ext cx="569843" cy="768626"/>
                          <a:chOff x="3975654" y="1934818"/>
                          <a:chExt cx="569843" cy="768626"/>
                        </a:xfrm>
                      </p:grpSpPr>
                      <p:sp>
                        <p:nvSpPr>
                          <p:cNvPr id="57" name="Oval 56"/>
                          <p:cNvSpPr/>
                          <p:nvPr/>
                        </p:nvSpPr>
                        <p:spPr bwMode="auto">
                          <a:xfrm>
                            <a:off x="3975654" y="1934818"/>
                            <a:ext cx="569843" cy="768626"/>
                          </a:xfrm>
                          <a:prstGeom prst="ellipse">
                            <a:avLst/>
                          </a:prstGeom>
                          <a:solidFill>
                            <a:schemeClr val="accent2"/>
                          </a:solidFill>
                          <a:ln w="9525" cap="flat" cmpd="sng" algn="ctr">
                            <a:noFill/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 vert="horz" wrap="square" lIns="91440" tIns="45720" rIns="91440" bIns="45720" numCol="1" rtlCol="0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pPr marL="0" marR="0" indent="0" algn="l" defTabSz="914400" rtl="0" eaLnBrk="1" fontAlgn="base" latinLnBrk="0" hangingPunct="1">
                              <a:lnSpc>
                                <a:spcPct val="100000"/>
                              </a:lnSpc>
                              <a:spcBef>
                                <a:spcPct val="20000"/>
                              </a:spcBef>
                              <a:spcAft>
                                <a:spcPct val="7500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</a:pPr>
                            <a:endParaRPr kumimoji="0" lang="en-US" sz="24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ahoma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8" name="TextBox 57"/>
                          <p:cNvSpPr txBox="1"/>
                          <p:nvPr/>
                        </p:nvSpPr>
                        <p:spPr>
                          <a:xfrm>
                            <a:off x="4081669" y="2093842"/>
                            <a:ext cx="440638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 smtClean="0"/>
                              <a:t>16</a:t>
                            </a:r>
                            <a:endParaRPr lang="en-US" dirty="0"/>
                          </a:p>
                        </p:txBody>
                      </p:sp>
                    </p:grpSp>
                    <p:cxnSp>
                      <p:nvCxnSpPr>
                        <p:cNvPr id="56" name="Straight Arrow Connector 55"/>
                        <p:cNvCxnSpPr/>
                        <p:nvPr/>
                      </p:nvCxnSpPr>
                      <p:spPr bwMode="auto">
                        <a:xfrm rot="16200000" flipH="1">
                          <a:off x="6215352" y="3488008"/>
                          <a:ext cx="662448" cy="418695"/>
                        </a:xfrm>
                        <a:prstGeom prst="straightConnector1">
                          <a:avLst/>
                        </a:prstGeom>
                        <a:ln>
                          <a:headEnd type="none" w="med" len="med"/>
                          <a:tailEnd type="arrow"/>
                        </a:ln>
                      </p:spPr>
                      <p:style>
                        <a:lnRef idx="1">
                          <a:schemeClr val="accent2"/>
                        </a:lnRef>
                        <a:fillRef idx="0">
                          <a:schemeClr val="accent2"/>
                        </a:fillRef>
                        <a:effectRef idx="0">
                          <a:schemeClr val="accent2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sp>
                  <p:nvSpPr>
                    <p:cNvPr id="37" name="TextBox 36"/>
                    <p:cNvSpPr txBox="1"/>
                    <p:nvPr/>
                  </p:nvSpPr>
                  <p:spPr>
                    <a:xfrm>
                      <a:off x="5387010" y="4038600"/>
                      <a:ext cx="70899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2(-2)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p:txBody>
                </p:sp>
                <p:sp>
                  <p:nvSpPr>
                    <p:cNvPr id="38" name="TextBox 37"/>
                    <p:cNvSpPr txBox="1"/>
                    <p:nvPr/>
                  </p:nvSpPr>
                  <p:spPr>
                    <a:xfrm>
                      <a:off x="6477000" y="3059668"/>
                      <a:ext cx="68580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3(-2)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p:txBody>
                </p:sp>
                <p:sp>
                  <p:nvSpPr>
                    <p:cNvPr id="47" name="TextBox 46"/>
                    <p:cNvSpPr txBox="1"/>
                    <p:nvPr/>
                  </p:nvSpPr>
                  <p:spPr>
                    <a:xfrm>
                      <a:off x="7162800" y="3974068"/>
                      <a:ext cx="60960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0(0)</a:t>
                      </a:r>
                      <a:endParaRPr lang="en-US" dirty="0"/>
                    </a:p>
                  </p:txBody>
                </p:sp>
              </p:grpSp>
              <p:grpSp>
                <p:nvGrpSpPr>
                  <p:cNvPr id="77" name="Group 76"/>
                  <p:cNvGrpSpPr/>
                  <p:nvPr/>
                </p:nvGrpSpPr>
                <p:grpSpPr>
                  <a:xfrm>
                    <a:off x="801757" y="2971801"/>
                    <a:ext cx="827633" cy="1219199"/>
                    <a:chOff x="801757" y="2971801"/>
                    <a:chExt cx="827633" cy="1219199"/>
                  </a:xfrm>
                </p:grpSpPr>
                <p:sp>
                  <p:nvSpPr>
                    <p:cNvPr id="45" name="Oval 6"/>
                    <p:cNvSpPr/>
                    <p:nvPr/>
                  </p:nvSpPr>
                  <p:spPr bwMode="auto">
                    <a:xfrm>
                      <a:off x="801757" y="3581400"/>
                      <a:ext cx="569843" cy="609600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7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p:txBody>
                </p:sp>
                <p:cxnSp>
                  <p:nvCxnSpPr>
                    <p:cNvPr id="54" name="Straight Arrow Connector 53"/>
                    <p:cNvCxnSpPr>
                      <a:endCxn id="45" idx="0"/>
                    </p:cNvCxnSpPr>
                    <p:nvPr/>
                  </p:nvCxnSpPr>
                  <p:spPr bwMode="auto">
                    <a:xfrm rot="5400000">
                      <a:off x="1053235" y="3005245"/>
                      <a:ext cx="609600" cy="542711"/>
                    </a:xfrm>
                    <a:prstGeom prst="straightConnector1">
                      <a:avLst/>
                    </a:prstGeom>
                    <a:ln>
                      <a:headEnd type="none" w="med" len="med"/>
                      <a:tailEnd type="arrow"/>
                    </a:ln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71" name="Group 70"/>
                  <p:cNvGrpSpPr/>
                  <p:nvPr/>
                </p:nvGrpSpPr>
                <p:grpSpPr>
                  <a:xfrm>
                    <a:off x="76200" y="4355068"/>
                    <a:ext cx="609600" cy="902732"/>
                    <a:chOff x="76200" y="4355068"/>
                    <a:chExt cx="609600" cy="902732"/>
                  </a:xfrm>
                </p:grpSpPr>
                <p:sp>
                  <p:nvSpPr>
                    <p:cNvPr id="46" name="Oval 6"/>
                    <p:cNvSpPr/>
                    <p:nvPr/>
                  </p:nvSpPr>
                  <p:spPr bwMode="auto">
                    <a:xfrm>
                      <a:off x="76200" y="4648200"/>
                      <a:ext cx="569843" cy="609600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7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p:txBody>
                </p:sp>
                <p:sp>
                  <p:nvSpPr>
                    <p:cNvPr id="53" name="TextBox 52"/>
                    <p:cNvSpPr txBox="1"/>
                    <p:nvPr/>
                  </p:nvSpPr>
                  <p:spPr>
                    <a:xfrm>
                      <a:off x="76200" y="4800600"/>
                      <a:ext cx="583098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p:txBody>
                </p:sp>
                <p:sp>
                  <p:nvSpPr>
                    <p:cNvPr id="70" name="TextBox 69"/>
                    <p:cNvSpPr txBox="1"/>
                    <p:nvPr/>
                  </p:nvSpPr>
                  <p:spPr>
                    <a:xfrm>
                      <a:off x="76200" y="4355068"/>
                      <a:ext cx="60960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0(0)</a:t>
                      </a:r>
                      <a:endParaRPr lang="en-US" dirty="0"/>
                    </a:p>
                  </p:txBody>
                </p:sp>
              </p:grpSp>
            </p:grpSp>
            <p:sp>
              <p:nvSpPr>
                <p:cNvPr id="108" name="TextBox 107"/>
                <p:cNvSpPr txBox="1"/>
                <p:nvPr/>
              </p:nvSpPr>
              <p:spPr>
                <a:xfrm>
                  <a:off x="838200" y="3733800"/>
                  <a:ext cx="58309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13</a:t>
                  </a:r>
                  <a:endParaRPr lang="en-US" dirty="0"/>
                </a:p>
              </p:txBody>
            </p:sp>
          </p:grpSp>
        </p:grpSp>
      </p:grpSp>
      <p:sp>
        <p:nvSpPr>
          <p:cNvPr id="140" name="Rectangle 31"/>
          <p:cNvSpPr>
            <a:spLocks noChangeArrowheads="1"/>
          </p:cNvSpPr>
          <p:nvPr/>
        </p:nvSpPr>
        <p:spPr bwMode="auto">
          <a:xfrm>
            <a:off x="76200" y="838200"/>
            <a:ext cx="5562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 smtClean="0"/>
              <a:t>Insert 13 12</a:t>
            </a:r>
            <a:endParaRPr lang="en-US" sz="2000" dirty="0"/>
          </a:p>
        </p:txBody>
      </p:sp>
      <p:grpSp>
        <p:nvGrpSpPr>
          <p:cNvPr id="142" name="Group 141"/>
          <p:cNvGrpSpPr/>
          <p:nvPr/>
        </p:nvGrpSpPr>
        <p:grpSpPr>
          <a:xfrm>
            <a:off x="5181600" y="1752600"/>
            <a:ext cx="3276600" cy="3048000"/>
            <a:chOff x="609600" y="1066800"/>
            <a:chExt cx="3276600" cy="3048000"/>
          </a:xfrm>
        </p:grpSpPr>
        <p:grpSp>
          <p:nvGrpSpPr>
            <p:cNvPr id="143" name="Group 75"/>
            <p:cNvGrpSpPr/>
            <p:nvPr/>
          </p:nvGrpSpPr>
          <p:grpSpPr>
            <a:xfrm>
              <a:off x="609600" y="3059668"/>
              <a:ext cx="811698" cy="1046117"/>
              <a:chOff x="609600" y="3059668"/>
              <a:chExt cx="811698" cy="1046117"/>
            </a:xfrm>
          </p:grpSpPr>
          <p:sp>
            <p:nvSpPr>
              <p:cNvPr id="173" name="TextBox 172"/>
              <p:cNvSpPr txBox="1"/>
              <p:nvPr/>
            </p:nvSpPr>
            <p:spPr>
              <a:xfrm>
                <a:off x="838200" y="3736453"/>
                <a:ext cx="5830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13</a:t>
                </a:r>
                <a:endParaRPr lang="en-US" dirty="0"/>
              </a:p>
            </p:txBody>
          </p:sp>
          <p:sp>
            <p:nvSpPr>
              <p:cNvPr id="174" name="TextBox 173"/>
              <p:cNvSpPr txBox="1"/>
              <p:nvPr/>
            </p:nvSpPr>
            <p:spPr>
              <a:xfrm>
                <a:off x="609600" y="3059668"/>
                <a:ext cx="762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0(0)</a:t>
                </a:r>
                <a:endParaRPr lang="en-US" dirty="0"/>
              </a:p>
            </p:txBody>
          </p:sp>
        </p:grpSp>
        <p:grpSp>
          <p:nvGrpSpPr>
            <p:cNvPr id="144" name="Group 109"/>
            <p:cNvGrpSpPr/>
            <p:nvPr/>
          </p:nvGrpSpPr>
          <p:grpSpPr>
            <a:xfrm>
              <a:off x="801757" y="1066800"/>
              <a:ext cx="3084443" cy="3048000"/>
              <a:chOff x="801757" y="1143000"/>
              <a:chExt cx="3084443" cy="3048000"/>
            </a:xfrm>
          </p:grpSpPr>
          <p:cxnSp>
            <p:nvCxnSpPr>
              <p:cNvPr id="145" name="Straight Arrow Connector 144"/>
              <p:cNvCxnSpPr/>
              <p:nvPr/>
            </p:nvCxnSpPr>
            <p:spPr bwMode="auto">
              <a:xfrm rot="16200000" flipH="1">
                <a:off x="1910834" y="3118366"/>
                <a:ext cx="597932" cy="457200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grpSp>
            <p:nvGrpSpPr>
              <p:cNvPr id="146" name="Group 108"/>
              <p:cNvGrpSpPr/>
              <p:nvPr/>
            </p:nvGrpSpPr>
            <p:grpSpPr>
              <a:xfrm>
                <a:off x="801757" y="1143000"/>
                <a:ext cx="3084443" cy="3048000"/>
                <a:chOff x="801757" y="1143000"/>
                <a:chExt cx="3084443" cy="3048000"/>
              </a:xfrm>
            </p:grpSpPr>
            <p:grpSp>
              <p:nvGrpSpPr>
                <p:cNvPr id="147" name="Group 77"/>
                <p:cNvGrpSpPr/>
                <p:nvPr/>
              </p:nvGrpSpPr>
              <p:grpSpPr>
                <a:xfrm>
                  <a:off x="801757" y="1143000"/>
                  <a:ext cx="3084443" cy="3048000"/>
                  <a:chOff x="801757" y="1143000"/>
                  <a:chExt cx="3084443" cy="3048000"/>
                </a:xfrm>
              </p:grpSpPr>
              <p:grpSp>
                <p:nvGrpSpPr>
                  <p:cNvPr id="149" name="Group 50"/>
                  <p:cNvGrpSpPr/>
                  <p:nvPr/>
                </p:nvGrpSpPr>
                <p:grpSpPr>
                  <a:xfrm>
                    <a:off x="1500810" y="1143000"/>
                    <a:ext cx="2385390" cy="1981200"/>
                    <a:chOff x="5387010" y="3059668"/>
                    <a:chExt cx="2385390" cy="1981200"/>
                  </a:xfrm>
                </p:grpSpPr>
                <p:grpSp>
                  <p:nvGrpSpPr>
                    <p:cNvPr id="157" name="Group 27"/>
                    <p:cNvGrpSpPr/>
                    <p:nvPr/>
                  </p:nvGrpSpPr>
                  <p:grpSpPr>
                    <a:xfrm>
                      <a:off x="5387010" y="3375877"/>
                      <a:ext cx="2156790" cy="1664991"/>
                      <a:chOff x="5025888" y="2749826"/>
                      <a:chExt cx="2156790" cy="2035218"/>
                    </a:xfrm>
                  </p:grpSpPr>
                  <p:cxnSp>
                    <p:nvCxnSpPr>
                      <p:cNvPr id="161" name="Straight Arrow Connector 160"/>
                      <p:cNvCxnSpPr/>
                      <p:nvPr/>
                    </p:nvCxnSpPr>
                    <p:spPr bwMode="auto">
                      <a:xfrm rot="5400000">
                        <a:off x="5337702" y="3442810"/>
                        <a:ext cx="700962" cy="562590"/>
                      </a:xfrm>
                      <a:prstGeom prst="straightConnector1">
                        <a:avLst/>
                      </a:prstGeom>
                      <a:ln>
                        <a:headEnd type="none" w="med" len="med"/>
                        <a:tailEnd type="arrow"/>
                      </a:ln>
                    </p:spPr>
                    <p:style>
                      <a:lnRef idx="1">
                        <a:schemeClr val="accent2"/>
                      </a:lnRef>
                      <a:fillRef idx="0">
                        <a:schemeClr val="accent2"/>
                      </a:fillRef>
                      <a:effectRef idx="0">
                        <a:schemeClr val="accent2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162" name="Group 20"/>
                      <p:cNvGrpSpPr/>
                      <p:nvPr/>
                    </p:nvGrpSpPr>
                    <p:grpSpPr>
                      <a:xfrm>
                        <a:off x="5025888" y="2749826"/>
                        <a:ext cx="2156790" cy="2035218"/>
                        <a:chOff x="5012637" y="2749826"/>
                        <a:chExt cx="2156790" cy="2035218"/>
                      </a:xfrm>
                    </p:grpSpPr>
                    <p:grpSp>
                      <p:nvGrpSpPr>
                        <p:cNvPr id="163" name="Group 5"/>
                        <p:cNvGrpSpPr/>
                        <p:nvPr/>
                      </p:nvGrpSpPr>
                      <p:grpSpPr>
                        <a:xfrm>
                          <a:off x="5012637" y="4039893"/>
                          <a:ext cx="659298" cy="745151"/>
                          <a:chOff x="3899454" y="4463963"/>
                          <a:chExt cx="659298" cy="745151"/>
                        </a:xfrm>
                      </p:grpSpPr>
                      <p:sp>
                        <p:nvSpPr>
                          <p:cNvPr id="171" name="Oval 6"/>
                          <p:cNvSpPr/>
                          <p:nvPr/>
                        </p:nvSpPr>
                        <p:spPr bwMode="auto">
                          <a:xfrm>
                            <a:off x="3899454" y="4463963"/>
                            <a:ext cx="569843" cy="745151"/>
                          </a:xfrm>
                          <a:prstGeom prst="ellipse">
                            <a:avLst/>
                          </a:prstGeom>
                          <a:solidFill>
                            <a:schemeClr val="accent2"/>
                          </a:solidFill>
                          <a:ln w="9525" cap="flat" cmpd="sng" algn="ctr">
                            <a:noFill/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 vert="horz" wrap="square" lIns="91440" tIns="45720" rIns="91440" bIns="45720" numCol="1" rtlCol="0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pPr marL="0" marR="0" indent="0" algn="l" defTabSz="914400" rtl="0" eaLnBrk="1" fontAlgn="base" latinLnBrk="0" hangingPunct="1">
                              <a:lnSpc>
                                <a:spcPct val="100000"/>
                              </a:lnSpc>
                              <a:spcBef>
                                <a:spcPct val="20000"/>
                              </a:spcBef>
                              <a:spcAft>
                                <a:spcPct val="7500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</a:pPr>
                            <a:endParaRPr kumimoji="0" lang="en-US" sz="24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ahoma" pitchFamily="34" charset="0"/>
                            </a:endParaRPr>
                          </a:p>
                        </p:txBody>
                      </p:sp>
                      <p:sp>
                        <p:nvSpPr>
                          <p:cNvPr id="172" name="TextBox 171"/>
                          <p:cNvSpPr txBox="1"/>
                          <p:nvPr/>
                        </p:nvSpPr>
                        <p:spPr>
                          <a:xfrm>
                            <a:off x="3975654" y="4729135"/>
                            <a:ext cx="583098" cy="451457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 smtClean="0"/>
                              <a:t>13</a:t>
                            </a:r>
                            <a:endParaRPr lang="en-US" dirty="0"/>
                          </a:p>
                        </p:txBody>
                      </p:sp>
                    </p:grpSp>
                    <p:grpSp>
                      <p:nvGrpSpPr>
                        <p:cNvPr id="164" name="Group 8"/>
                        <p:cNvGrpSpPr/>
                        <p:nvPr/>
                      </p:nvGrpSpPr>
                      <p:grpSpPr>
                        <a:xfrm>
                          <a:off x="5850836" y="2749826"/>
                          <a:ext cx="612913" cy="768626"/>
                          <a:chOff x="3975654" y="1934818"/>
                          <a:chExt cx="612913" cy="768626"/>
                        </a:xfrm>
                      </p:grpSpPr>
                      <p:sp>
                        <p:nvSpPr>
                          <p:cNvPr id="169" name="Oval 168"/>
                          <p:cNvSpPr/>
                          <p:nvPr/>
                        </p:nvSpPr>
                        <p:spPr bwMode="auto">
                          <a:xfrm>
                            <a:off x="3975654" y="1934818"/>
                            <a:ext cx="569843" cy="768626"/>
                          </a:xfrm>
                          <a:prstGeom prst="ellipse">
                            <a:avLst/>
                          </a:prstGeom>
                          <a:solidFill>
                            <a:schemeClr val="accent2"/>
                          </a:solidFill>
                          <a:ln w="9525" cap="flat" cmpd="sng" algn="ctr">
                            <a:noFill/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 vert="horz" wrap="square" lIns="91440" tIns="45720" rIns="91440" bIns="45720" numCol="1" rtlCol="0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pPr marL="0" marR="0" indent="0" algn="l" defTabSz="914400" rtl="0" eaLnBrk="1" fontAlgn="base" latinLnBrk="0" hangingPunct="1">
                              <a:lnSpc>
                                <a:spcPct val="100000"/>
                              </a:lnSpc>
                              <a:spcBef>
                                <a:spcPct val="20000"/>
                              </a:spcBef>
                              <a:spcAft>
                                <a:spcPct val="7500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</a:pPr>
                            <a:endParaRPr kumimoji="0" lang="en-US" sz="24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ahoma" pitchFamily="34" charset="0"/>
                            </a:endParaRPr>
                          </a:p>
                        </p:txBody>
                      </p:sp>
                      <p:sp>
                        <p:nvSpPr>
                          <p:cNvPr id="170" name="TextBox 169"/>
                          <p:cNvSpPr txBox="1"/>
                          <p:nvPr/>
                        </p:nvSpPr>
                        <p:spPr>
                          <a:xfrm>
                            <a:off x="4081669" y="2093842"/>
                            <a:ext cx="506898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 smtClean="0"/>
                              <a:t>15</a:t>
                            </a:r>
                            <a:endParaRPr lang="en-US" dirty="0"/>
                          </a:p>
                        </p:txBody>
                      </p:sp>
                    </p:grpSp>
                    <p:grpSp>
                      <p:nvGrpSpPr>
                        <p:cNvPr id="165" name="Group 12"/>
                        <p:cNvGrpSpPr/>
                        <p:nvPr/>
                      </p:nvGrpSpPr>
                      <p:grpSpPr>
                        <a:xfrm>
                          <a:off x="6599584" y="4002156"/>
                          <a:ext cx="569843" cy="768626"/>
                          <a:chOff x="3975654" y="1934818"/>
                          <a:chExt cx="569843" cy="768626"/>
                        </a:xfrm>
                      </p:grpSpPr>
                      <p:sp>
                        <p:nvSpPr>
                          <p:cNvPr id="167" name="Oval 166"/>
                          <p:cNvSpPr/>
                          <p:nvPr/>
                        </p:nvSpPr>
                        <p:spPr bwMode="auto">
                          <a:xfrm>
                            <a:off x="3975654" y="1934818"/>
                            <a:ext cx="569843" cy="768626"/>
                          </a:xfrm>
                          <a:prstGeom prst="ellipse">
                            <a:avLst/>
                          </a:prstGeom>
                          <a:solidFill>
                            <a:schemeClr val="accent2"/>
                          </a:solidFill>
                          <a:ln w="9525" cap="flat" cmpd="sng" algn="ctr">
                            <a:noFill/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</p:spPr>
                        <p:txBody>
                          <a:bodyPr vert="horz" wrap="square" lIns="91440" tIns="45720" rIns="91440" bIns="45720" numCol="1" rtlCol="0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pPr marL="0" marR="0" indent="0" algn="l" defTabSz="914400" rtl="0" eaLnBrk="1" fontAlgn="base" latinLnBrk="0" hangingPunct="1">
                              <a:lnSpc>
                                <a:spcPct val="100000"/>
                              </a:lnSpc>
                              <a:spcBef>
                                <a:spcPct val="20000"/>
                              </a:spcBef>
                              <a:spcAft>
                                <a:spcPct val="7500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</a:pPr>
                            <a:endParaRPr kumimoji="0" lang="en-US" sz="24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ahoma" pitchFamily="34" charset="0"/>
                            </a:endParaRPr>
                          </a:p>
                        </p:txBody>
                      </p:sp>
                      <p:sp>
                        <p:nvSpPr>
                          <p:cNvPr id="168" name="TextBox 167"/>
                          <p:cNvSpPr txBox="1"/>
                          <p:nvPr/>
                        </p:nvSpPr>
                        <p:spPr>
                          <a:xfrm>
                            <a:off x="4081669" y="2093842"/>
                            <a:ext cx="440638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 smtClean="0"/>
                              <a:t>16</a:t>
                            </a:r>
                            <a:endParaRPr lang="en-US" dirty="0"/>
                          </a:p>
                        </p:txBody>
                      </p:sp>
                    </p:grpSp>
                    <p:cxnSp>
                      <p:nvCxnSpPr>
                        <p:cNvPr id="166" name="Straight Arrow Connector 165"/>
                        <p:cNvCxnSpPr/>
                        <p:nvPr/>
                      </p:nvCxnSpPr>
                      <p:spPr bwMode="auto">
                        <a:xfrm rot="16200000" flipH="1">
                          <a:off x="6215352" y="3488008"/>
                          <a:ext cx="662448" cy="418695"/>
                        </a:xfrm>
                        <a:prstGeom prst="straightConnector1">
                          <a:avLst/>
                        </a:prstGeom>
                        <a:ln>
                          <a:headEnd type="none" w="med" len="med"/>
                          <a:tailEnd type="arrow"/>
                        </a:ln>
                      </p:spPr>
                      <p:style>
                        <a:lnRef idx="1">
                          <a:schemeClr val="accent2"/>
                        </a:lnRef>
                        <a:fillRef idx="0">
                          <a:schemeClr val="accent2"/>
                        </a:fillRef>
                        <a:effectRef idx="0">
                          <a:schemeClr val="accent2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sp>
                  <p:nvSpPr>
                    <p:cNvPr id="158" name="TextBox 157"/>
                    <p:cNvSpPr txBox="1"/>
                    <p:nvPr/>
                  </p:nvSpPr>
                  <p:spPr>
                    <a:xfrm>
                      <a:off x="5387010" y="4038600"/>
                      <a:ext cx="70899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1(0)</a:t>
                      </a:r>
                      <a:endParaRPr lang="en-US" dirty="0"/>
                    </a:p>
                  </p:txBody>
                </p:sp>
                <p:sp>
                  <p:nvSpPr>
                    <p:cNvPr id="159" name="TextBox 158"/>
                    <p:cNvSpPr txBox="1"/>
                    <p:nvPr/>
                  </p:nvSpPr>
                  <p:spPr>
                    <a:xfrm>
                      <a:off x="6477000" y="3059668"/>
                      <a:ext cx="68580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2(-1)</a:t>
                      </a:r>
                      <a:endParaRPr lang="en-US" dirty="0"/>
                    </a:p>
                  </p:txBody>
                </p:sp>
                <p:sp>
                  <p:nvSpPr>
                    <p:cNvPr id="160" name="TextBox 159"/>
                    <p:cNvSpPr txBox="1"/>
                    <p:nvPr/>
                  </p:nvSpPr>
                  <p:spPr>
                    <a:xfrm>
                      <a:off x="7162800" y="3974068"/>
                      <a:ext cx="60960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0(0)</a:t>
                      </a:r>
                      <a:endParaRPr lang="en-US" dirty="0"/>
                    </a:p>
                  </p:txBody>
                </p:sp>
              </p:grpSp>
              <p:grpSp>
                <p:nvGrpSpPr>
                  <p:cNvPr id="150" name="Group 76"/>
                  <p:cNvGrpSpPr/>
                  <p:nvPr/>
                </p:nvGrpSpPr>
                <p:grpSpPr>
                  <a:xfrm>
                    <a:off x="801757" y="2971801"/>
                    <a:ext cx="827633" cy="1219199"/>
                    <a:chOff x="801757" y="2971801"/>
                    <a:chExt cx="827633" cy="1219199"/>
                  </a:xfrm>
                </p:grpSpPr>
                <p:sp>
                  <p:nvSpPr>
                    <p:cNvPr id="155" name="Oval 6"/>
                    <p:cNvSpPr/>
                    <p:nvPr/>
                  </p:nvSpPr>
                  <p:spPr bwMode="auto">
                    <a:xfrm>
                      <a:off x="801757" y="3581400"/>
                      <a:ext cx="569843" cy="609600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7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p:txBody>
                </p:sp>
                <p:cxnSp>
                  <p:nvCxnSpPr>
                    <p:cNvPr id="156" name="Straight Arrow Connector 155"/>
                    <p:cNvCxnSpPr>
                      <a:endCxn id="155" idx="0"/>
                    </p:cNvCxnSpPr>
                    <p:nvPr/>
                  </p:nvCxnSpPr>
                  <p:spPr bwMode="auto">
                    <a:xfrm rot="5400000">
                      <a:off x="1053235" y="3005245"/>
                      <a:ext cx="609600" cy="542711"/>
                    </a:xfrm>
                    <a:prstGeom prst="straightConnector1">
                      <a:avLst/>
                    </a:prstGeom>
                    <a:ln>
                      <a:headEnd type="none" w="med" len="med"/>
                      <a:tailEnd type="arrow"/>
                    </a:ln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148" name="TextBox 147"/>
                <p:cNvSpPr txBox="1"/>
                <p:nvPr/>
              </p:nvSpPr>
              <p:spPr>
                <a:xfrm>
                  <a:off x="838200" y="3733800"/>
                  <a:ext cx="58309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12</a:t>
                  </a:r>
                  <a:endParaRPr lang="en-US" dirty="0"/>
                </a:p>
              </p:txBody>
            </p:sp>
          </p:grpSp>
        </p:grpSp>
      </p:grpSp>
      <p:sp>
        <p:nvSpPr>
          <p:cNvPr id="175" name="Rectangle 31"/>
          <p:cNvSpPr>
            <a:spLocks noChangeArrowheads="1"/>
          </p:cNvSpPr>
          <p:nvPr/>
        </p:nvSpPr>
        <p:spPr bwMode="auto">
          <a:xfrm>
            <a:off x="228600" y="1371600"/>
            <a:ext cx="5562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 smtClean="0"/>
              <a:t>Before Rotation</a:t>
            </a:r>
            <a:endParaRPr lang="en-US" sz="2000" dirty="0"/>
          </a:p>
        </p:txBody>
      </p:sp>
      <p:sp>
        <p:nvSpPr>
          <p:cNvPr id="178" name="Slide Number Placeholder 17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8A18A-86E7-40E4-84A7-0672FD91712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179" name="Footer Placeholder 17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261 – Data Structures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15" grpId="0"/>
      <p:bldP spid="64" grpId="0" animBg="1"/>
      <p:bldP spid="6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AARTI_CHABRA@8VYKIHNODTWXY5ML" val="395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raining presentation- Office 2003—Using the Research service">
  <a:themeElements>
    <a:clrScheme name="Training presentation- Office 2003—Using the Research service 13">
      <a:dk1>
        <a:srgbClr val="7B7A8E"/>
      </a:dk1>
      <a:lt1>
        <a:srgbClr val="FFFFFF"/>
      </a:lt1>
      <a:dk2>
        <a:srgbClr val="9B9AB3"/>
      </a:dk2>
      <a:lt2>
        <a:srgbClr val="FFFFFF"/>
      </a:lt2>
      <a:accent1>
        <a:srgbClr val="807EB0"/>
      </a:accent1>
      <a:accent2>
        <a:srgbClr val="333399"/>
      </a:accent2>
      <a:accent3>
        <a:srgbClr val="CBCAD6"/>
      </a:accent3>
      <a:accent4>
        <a:srgbClr val="DADADA"/>
      </a:accent4>
      <a:accent5>
        <a:srgbClr val="C0C0D4"/>
      </a:accent5>
      <a:accent6>
        <a:srgbClr val="2D2D8A"/>
      </a:accent6>
      <a:hlink>
        <a:srgbClr val="DEE8F9"/>
      </a:hlink>
      <a:folHlink>
        <a:srgbClr val="D1CFFB"/>
      </a:folHlink>
    </a:clrScheme>
    <a:fontScheme name="Training presentation- Office 2003—Using the Research servic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7500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7500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Training presentation- Office 2003—Using the Research serv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presentation- Office 2003—Using the Research serv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presentation- Office 2003—Using the Research serv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presentation- Office 2003—Using the Research serv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presentation- Office 2003—Using the Research serv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presentation- Office 2003—Using the Research serv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presentation- Office 2003—Using the Research serv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presentation- Office 2003—Using the Research serv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presentation- Office 2003—Using the Research serv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presentation- Office 2003—Using the Research serv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presentation- Office 2003—Using the Research serv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presentation- Office 2003—Using the Research serv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presentation- Office 2003—Using the Research service 13">
        <a:dk1>
          <a:srgbClr val="7B7A8E"/>
        </a:dk1>
        <a:lt1>
          <a:srgbClr val="FFFFFF"/>
        </a:lt1>
        <a:dk2>
          <a:srgbClr val="9B9AB3"/>
        </a:dk2>
        <a:lt2>
          <a:srgbClr val="FFFFFF"/>
        </a:lt2>
        <a:accent1>
          <a:srgbClr val="807EB0"/>
        </a:accent1>
        <a:accent2>
          <a:srgbClr val="333399"/>
        </a:accent2>
        <a:accent3>
          <a:srgbClr val="CBCAD6"/>
        </a:accent3>
        <a:accent4>
          <a:srgbClr val="DADADA"/>
        </a:accent4>
        <a:accent5>
          <a:srgbClr val="C0C0D4"/>
        </a:accent5>
        <a:accent6>
          <a:srgbClr val="2D2D8A"/>
        </a:accent6>
        <a:hlink>
          <a:srgbClr val="DEE8F9"/>
        </a:hlink>
        <a:folHlink>
          <a:srgbClr val="D1CFFB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1867</TotalTime>
  <Words>1102</Words>
  <Application>Microsoft Office PowerPoint</Application>
  <PresentationFormat>On-screen Show (4:3)</PresentationFormat>
  <Paragraphs>553</Paragraphs>
  <Slides>31</Slides>
  <Notes>31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3" baseType="lpstr">
      <vt:lpstr>Office Theme</vt:lpstr>
      <vt:lpstr>Training presentation- Office 2003—Using the Research service</vt:lpstr>
      <vt:lpstr>CS 261 – Recitation 7</vt:lpstr>
      <vt:lpstr>Outline </vt:lpstr>
      <vt:lpstr>Worst case for Binary Search Tree</vt:lpstr>
      <vt:lpstr>AVL Trees</vt:lpstr>
      <vt:lpstr>Rotations</vt:lpstr>
      <vt:lpstr>Balancing Factor and Height</vt:lpstr>
      <vt:lpstr>Single Rotation</vt:lpstr>
      <vt:lpstr>Single Rotation – Left Rotation</vt:lpstr>
      <vt:lpstr>Single Rotation – Right Rotation</vt:lpstr>
      <vt:lpstr>Single Rotation - Element Shift </vt:lpstr>
      <vt:lpstr>Double Rotation</vt:lpstr>
      <vt:lpstr>Double Rotation</vt:lpstr>
      <vt:lpstr>Double Rotation</vt:lpstr>
      <vt:lpstr>Double Rotation</vt:lpstr>
      <vt:lpstr>Double Rotation – Element Shift</vt:lpstr>
      <vt:lpstr>Double Rotation – Element Shift</vt:lpstr>
      <vt:lpstr>Try</vt:lpstr>
      <vt:lpstr>AVLnodeadd</vt:lpstr>
      <vt:lpstr>AVLnodeadd(contd)</vt:lpstr>
      <vt:lpstr>balance</vt:lpstr>
      <vt:lpstr>Balance(contd)</vt:lpstr>
      <vt:lpstr>rotateRight</vt:lpstr>
      <vt:lpstr>rotateLeft</vt:lpstr>
      <vt:lpstr>removeAVLTrees</vt:lpstr>
      <vt:lpstr>_removeNode</vt:lpstr>
      <vt:lpstr>_removeNode</vt:lpstr>
      <vt:lpstr>_leftMost</vt:lpstr>
      <vt:lpstr>_removeLeftmost</vt:lpstr>
      <vt:lpstr>Tree Traversals</vt:lpstr>
      <vt:lpstr>Tree Traversals</vt:lpstr>
      <vt:lpstr>Slide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261 – Recitation 3</dc:title>
  <dc:creator>Windows User</dc:creator>
  <cp:lastModifiedBy>Aarti_Chabra</cp:lastModifiedBy>
  <cp:revision>282</cp:revision>
  <dcterms:created xsi:type="dcterms:W3CDTF">2010-01-16T20:30:54Z</dcterms:created>
  <dcterms:modified xsi:type="dcterms:W3CDTF">2010-11-10T00:08:17Z</dcterms:modified>
</cp:coreProperties>
</file>